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此文档用于生成slide, `Marp for VS Code`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2025-07-08T09:03:39Z</dcterms:created>
  <dcterms:modified xsi:type="dcterms:W3CDTF">2025-07-08T09:03:39Z</dcterms:modified>
</cp:coreProperties>
</file>