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330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9FFD-9F96-4372-9EF9-A0F2B1A86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F1048-5B1F-4492-AFE4-29AE3B4A8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7E62-BF61-450A-A96B-84DFA9E3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578B-FB36-4956-B4F7-4FDAB8A1717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10A3-85FD-44BA-A58F-CB4B1DF7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4F54-4478-4897-91D6-6849DD39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95DE-AD50-4D0E-9D74-7E86B268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5A29-C80E-4305-B2CA-8C89BB7E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9D199-4AE5-413C-9822-C20BF782E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49F3-3DB7-49BB-8E5D-5F510BE4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578B-FB36-4956-B4F7-4FDAB8A1717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0802-A117-4393-B5FB-971B849B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959F-178B-4052-B00A-A6601FA3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95DE-AD50-4D0E-9D74-7E86B268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663B8-1FF9-4D68-8FD3-A2E9F2554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1B0A1-D0A5-4A45-865B-50BEF21EE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2B27-0577-4B22-B81B-782EEA24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578B-FB36-4956-B4F7-4FDAB8A1717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1C73-BC2E-4B1C-B199-AD6FD985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59B5-61C5-4FB9-9F85-68074B97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95DE-AD50-4D0E-9D74-7E86B268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3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F3A1-946A-49C5-B566-4491EA08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1B74-D43F-4A6B-B641-61C126C0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6249-E616-4B83-857D-1D375D91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578B-FB36-4956-B4F7-4FDAB8A1717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1BE7-D8E4-4DAA-9246-8729B703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B5788-7F7A-4519-8D6F-FFC33A05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95DE-AD50-4D0E-9D74-7E86B268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B098-6C66-410C-A5B5-8CD5E7D8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CEAF-DB6A-4441-B3B3-5D40494F1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FBE7-C2E9-4F10-A73F-C2E99C93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578B-FB36-4956-B4F7-4FDAB8A1717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C4BF0-2422-458E-8BC2-590BA009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4E9C8-D0DE-4F72-A08A-E258F9C7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95DE-AD50-4D0E-9D74-7E86B268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9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4F95-52B4-4B0E-9D74-BA5958E6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E69D-184D-4434-8B94-C1F7F47A1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F08AA-F604-478B-B691-2C4E1ED2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2E11-7809-4143-9CDA-CF2F6106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578B-FB36-4956-B4F7-4FDAB8A1717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04306-8CA7-4DB1-9126-46A83018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996F3-AC22-4BDE-B662-773D839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95DE-AD50-4D0E-9D74-7E86B268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8F1C-9258-4C9E-9632-516A04C0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E48DC-3567-4411-9DA5-A4CF0DD7D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F320F-D074-44A7-A95A-2BB8B1093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F9F95-0E58-4DFF-84FE-574E56B1C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50D48-556C-4705-9A3D-EBEBE45F8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B22A5-9FAC-44C1-87CA-30F024D8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578B-FB36-4956-B4F7-4FDAB8A1717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FF8A9-22D0-497C-B331-AC73CA99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1C716-855E-495E-BC07-CA87B877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95DE-AD50-4D0E-9D74-7E86B268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D8E7-62CB-4785-95A8-FDA280D3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C8EF7-909F-4795-9B65-186D09BA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578B-FB36-4956-B4F7-4FDAB8A1717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B8141-06FB-4C94-9032-4261EDE5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2A347-87C5-4F0F-9B3D-39B8BE24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95DE-AD50-4D0E-9D74-7E86B268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145DA-67FB-49B4-8F21-FEF1314C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578B-FB36-4956-B4F7-4FDAB8A1717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B10D1-61E7-40E0-A28C-630FF826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276A0-6151-4553-BE55-2868529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95DE-AD50-4D0E-9D74-7E86B268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0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E8F3-90F8-4A8B-B2ED-34CA420D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2B0C-863B-4663-BDD3-FA22185A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C6078-5603-4E34-82D7-A13857A76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0DA6-6747-4C91-822A-FC66D9D1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578B-FB36-4956-B4F7-4FDAB8A1717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8568F-003D-4B3E-AE79-D30AACAA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E89A-D685-43DC-9CBD-0D520F09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95DE-AD50-4D0E-9D74-7E86B268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4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08F4-203C-4CDD-BB07-9F4AFA7D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B47BE-C852-49C6-89A9-1E5206C88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E0E0F-5671-4BA2-A70D-F8D7D3D4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C0C5B-BDA5-450E-8EA1-40CAB07A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578B-FB36-4956-B4F7-4FDAB8A1717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85D1E-4199-4832-8DC4-7CDB2896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FBF15-FD5B-49BE-89E2-D6E92615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295DE-AD50-4D0E-9D74-7E86B268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CF4A5-D61C-4E0E-83D4-E9D41833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726DF-790D-4E19-919C-7213278BA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88A1-A636-4016-9D92-3DD075B5E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F578B-FB36-4956-B4F7-4FDAB8A1717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7FED-FC6A-4DE0-94B4-B15CC4A3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3DE9-29AD-4A3D-BD1F-4DE9AEA5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295DE-AD50-4D0E-9D74-7E86B268D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9955-CDD1-4638-B880-5EA145AE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Version of State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5805E-4805-4EFF-9B4E-3C9E5F906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a continuous dynamics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Derive a sampled version of the dynamics with sample time dT with zero-order hold on the input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𝐴𝑑𝑇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5805E-4805-4EFF-9B4E-3C9E5F906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6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BFCF0-CF26-4F62-8279-B6726A5A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58" y="1436613"/>
            <a:ext cx="6460779" cy="5056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138C4-F5F7-487D-8BC1-BF80FA6A162C}"/>
                  </a:ext>
                </a:extLst>
              </p:cNvPr>
              <p:cNvSpPr txBox="1"/>
              <p:nvPr/>
            </p:nvSpPr>
            <p:spPr>
              <a:xfrm>
                <a:off x="0" y="1652174"/>
                <a:ext cx="5313141" cy="889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138C4-F5F7-487D-8BC1-BF80FA6A1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2174"/>
                <a:ext cx="5313141" cy="889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27CAAD-39FB-4CC5-BAE0-C0AA561AB74E}"/>
                  </a:ext>
                </a:extLst>
              </p:cNvPr>
              <p:cNvSpPr txBox="1"/>
              <p:nvPr/>
            </p:nvSpPr>
            <p:spPr>
              <a:xfrm>
                <a:off x="-49683" y="3019714"/>
                <a:ext cx="5313141" cy="483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27CAAD-39FB-4CC5-BAE0-C0AA561AB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683" y="3019714"/>
                <a:ext cx="5313141" cy="483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CB7C6A2E-3CAF-4179-9554-C01E43C2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Properties of noise</a:t>
            </a:r>
          </a:p>
        </p:txBody>
      </p:sp>
    </p:spTree>
    <p:extLst>
      <p:ext uri="{BB962C8B-B14F-4D97-AF65-F5344CB8AC3E}">
        <p14:creationId xmlns:p14="http://schemas.microsoft.com/office/powerpoint/2010/main" val="263485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FD5B-0236-48B6-8B58-65F261AF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Discrete Kalman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DC794-0FD8-4F7B-8647-364E02F2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34" y="1857819"/>
            <a:ext cx="7934985" cy="3710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418714-9475-43B7-806C-D1643868F20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4033155" cy="3877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What is the process?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Don’t have w available but do have z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What do we need to use the Kalman filter?</a:t>
                </a:r>
              </a:p>
              <a:p>
                <a:r>
                  <a:rPr lang="en-US" dirty="0"/>
                  <a:t>u, y</a:t>
                </a:r>
              </a:p>
              <a:p>
                <a:r>
                  <a:rPr lang="en-US" dirty="0"/>
                  <a:t>A,B,C,D</a:t>
                </a:r>
              </a:p>
              <a:p>
                <a:r>
                  <a:rPr lang="en-US" dirty="0"/>
                  <a:t>Q,R</a:t>
                </a:r>
              </a:p>
              <a:p>
                <a:r>
                  <a:rPr lang="en-US" dirty="0"/>
                  <a:t>x_0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418714-9475-43B7-806C-D1643868F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033155" cy="3877985"/>
              </a:xfrm>
              <a:prstGeom prst="rect">
                <a:avLst/>
              </a:prstGeom>
              <a:blipFill>
                <a:blip r:embed="rId3"/>
                <a:stretch>
                  <a:fillRect l="-3631" t="-2201" r="-3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47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206DF0-BC48-4B80-8873-9AFF0260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Kalman-</a:t>
            </a:r>
            <a:r>
              <a:rPr lang="en-US" dirty="0" err="1"/>
              <a:t>Bucy</a:t>
            </a:r>
            <a:r>
              <a:rPr lang="en-US" dirty="0"/>
              <a:t> Filter (Wiener)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E5C7D-4772-4E9D-9AA7-F3604DC7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008"/>
            <a:ext cx="12192000" cy="54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9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Discrete Version of State Equations</vt:lpstr>
      <vt:lpstr>Statistical Properties of noise</vt:lpstr>
      <vt:lpstr>Constructing the Discrete Kalman Filter</vt:lpstr>
      <vt:lpstr>Steady-State Kalman-Bucy Filter (Wiener)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Version of State Equations</dc:title>
  <dc:creator>Sankalp Bhan</dc:creator>
  <cp:lastModifiedBy>Sankalp Bhan</cp:lastModifiedBy>
  <cp:revision>10</cp:revision>
  <dcterms:created xsi:type="dcterms:W3CDTF">2020-02-29T03:33:09Z</dcterms:created>
  <dcterms:modified xsi:type="dcterms:W3CDTF">2020-02-29T05:57:45Z</dcterms:modified>
</cp:coreProperties>
</file>