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9B01F-B980-6B08-81A4-1C034AA41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BF3FBB-BD31-D2B8-FDD6-B4A264C6F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8D1BA-3A49-03AC-519F-F6EAE58A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C11-A38C-4A6A-A0E3-F530693B9748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26A9F-CEB9-2931-4A95-EA51EE6A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89DA4-B672-1085-3DF6-6FAEFEB5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6C01-94B7-4DF8-BB7B-6EBD5760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1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883C4-5C64-811C-B2D1-53EC2CB9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8AAD5-D2D7-F2BA-04BA-E5D152DF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8B502-8858-3E1D-C3D9-A164E27A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C11-A38C-4A6A-A0E3-F530693B9748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F6E53-F6D5-8963-84A1-64052A28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312BB-7EA0-FDDB-C5D0-D74CB26F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6C01-94B7-4DF8-BB7B-6EBD5760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3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1F124A-8E60-826D-25A5-D14126F4A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B26E50-C8BB-AACD-514D-748E6B4D9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C9860-264B-1348-8939-C091BF8B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C11-A38C-4A6A-A0E3-F530693B9748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0DA4A-9D62-486B-B1F3-2736EE0D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63C90-5617-EF84-FAD6-6D2B56F6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6C01-94B7-4DF8-BB7B-6EBD5760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3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E465-840F-FB68-DF83-40B7395C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43D01-A0DD-F975-6608-E2D9AEE9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2C08E-E2DF-BD22-700A-50E9D18B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C11-A38C-4A6A-A0E3-F530693B9748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0E1EC-3DA4-D72E-B770-815021D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80710-D2CD-75A1-7E56-008566A0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6C01-94B7-4DF8-BB7B-6EBD5760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8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03CE1-2B04-CF44-2BDE-D73817FA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38EE2-B8C5-EBC8-4B85-0640FCD5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F9D95-2FE1-7250-A757-2941306E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C11-A38C-4A6A-A0E3-F530693B9748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85A16-6845-668F-2667-F0CA4403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E8B5C-9256-5A42-6180-A8C75FD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6C01-94B7-4DF8-BB7B-6EBD5760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3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10BF1-2475-83A9-75B6-AB4D3C44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DB926-2096-4A61-23FE-FE8790D5B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C7DD52-F1C9-4295-D6E2-5F6ED79D1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D341F-A260-7CDF-B2DE-58B1F5F5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C11-A38C-4A6A-A0E3-F530693B9748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85933-3CA9-7771-2397-D9F79F2C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287BF2-CD0F-400E-C75A-C5098347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6C01-94B7-4DF8-BB7B-6EBD5760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8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13A8-A511-7B78-66A0-E2267369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2C6DA-B1B5-5608-B7C7-11CDBB54D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A55908-B1C3-3A95-F222-57DB612E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49BA40-F93F-47DE-5904-BAD39281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45A105-C1C5-2D24-D695-7BBF4B620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367ACA-3932-F880-3340-6F6EB613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C11-A38C-4A6A-A0E3-F530693B9748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35A681-E2E4-D3F9-C0B7-7560DD6F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AB4F5D-19A2-7847-5C5F-0527B083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6C01-94B7-4DF8-BB7B-6EBD5760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4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3E482-F0E9-68EF-AEAC-572D84B2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14A79D-57E0-6FEB-5D76-467C83D8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C11-A38C-4A6A-A0E3-F530693B9748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2A6495-CD45-48B1-37B2-185DDF39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FFC439-979B-A9F4-6081-C894AF50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6C01-94B7-4DF8-BB7B-6EBD5760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4BBAB3-B7C7-3548-F3F1-969E3A90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C11-A38C-4A6A-A0E3-F530693B9748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533B7-EE51-9D6A-D578-5A0290B7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270833-7D60-2492-3BC8-6E206F8D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6C01-94B7-4DF8-BB7B-6EBD5760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1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B337E-61A2-7EA9-14F1-059217D7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DF8FC-5AFB-AD5A-D0F3-793552B7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49765E-ED30-6253-AE75-A5E264EA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D44888-5BAF-BC53-7EB7-DAEF6F3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C11-A38C-4A6A-A0E3-F530693B9748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6D30B9-01D9-F600-5E4D-E9098305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DE6C4-9623-E166-663F-592E28CD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6C01-94B7-4DF8-BB7B-6EBD5760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26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1BB9A-228E-76BE-504E-82F91E18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63F0CE-6BDC-CAC7-F62C-DF8900B0D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26F8A-6798-A03B-D10D-4B0A287C4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B1107-7910-32DF-9CC5-E3E4EBB5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C11-A38C-4A6A-A0E3-F530693B9748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EBA31-BC8D-BDE7-168A-9039B65A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7F195-13CF-ED7B-7112-D757F47B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6C01-94B7-4DF8-BB7B-6EBD5760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7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A23709-572C-63D2-E6BB-62A84DDE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549CD-0596-90CC-6B5A-5F84D2BE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F7321-7D03-81D3-3439-99310E706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5CC11-A38C-4A6A-A0E3-F530693B9748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4DE45-0812-4D82-58F4-295102727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49478-2460-11B7-C9C9-829C5A791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96C01-94B7-4DF8-BB7B-6EBD5760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0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3CE60-CFF7-89B7-4364-4CFB0362E08F}"/>
              </a:ext>
            </a:extLst>
          </p:cNvPr>
          <p:cNvSpPr txBox="1"/>
          <p:nvPr/>
        </p:nvSpPr>
        <p:spPr>
          <a:xfrm>
            <a:off x="1036948" y="1490007"/>
            <a:ext cx="1011810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Multi-Agents with LLM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Rise and Potential of Large Language Model Based Agents: A Survey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Multi-Agents with MLLM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Multimodal Agents A Survey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DoraemonGPT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Toward Understanding Dynamic Scenes with Large Language Models (Exemplified as A Video Agent)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Alignment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Self-Alignment of Large Language Models via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Monopolylogue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Social Scene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Constitutional AI: Harmlessness from AI Feedback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MLLM Alignment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of Multimodal Large Language Models on Images and Text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5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2F74D-4578-30C5-EDB3-A20F8584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406399"/>
            <a:ext cx="9983681" cy="54927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Rise and Potential of Large Language Model Based Agents: A Survey (Sep 2023)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48ACB-C862-CC5B-7859-B5212EBE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955674"/>
            <a:ext cx="5257800" cy="566712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conceptual framework for the LLM-based agent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Brain, Perception and Action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topics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mutual benefits and inspirations of the LLM research and the agent research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evaluation efforts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risks of LLM-based agents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up the number of agents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Multi-agents interaction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Engagement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Interaction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Interaction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Instructor-Executor Paradigm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Partnership Paradigm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Society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properties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3E614-B676-382D-8B10-F98E58179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83223"/>
            <a:ext cx="3924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F0E28E3-5863-4B5B-3420-0D9B7663CDE7}"/>
              </a:ext>
            </a:extLst>
          </p:cNvPr>
          <p:cNvSpPr txBox="1">
            <a:spLocks/>
          </p:cNvSpPr>
          <p:nvPr/>
        </p:nvSpPr>
        <p:spPr>
          <a:xfrm>
            <a:off x="6175899" y="955674"/>
            <a:ext cx="5257800" cy="566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lvl="2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Risks</a:t>
            </a:r>
          </a:p>
          <a:p>
            <a:pPr lvl="2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Up the Number of Agents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1796A7AB-ECFF-AEE3-5647-29F330E27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99" y="2037425"/>
            <a:ext cx="4891596" cy="244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4F843B90-6C40-31AE-36DB-DF83C1020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899" y="2405847"/>
            <a:ext cx="61264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CFE10D67-BAD6-093D-ABC4-5EFED974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20" y="4509385"/>
            <a:ext cx="4030462" cy="22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F280B1-3E29-CF93-422A-78EE6A8F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519" y="4509383"/>
            <a:ext cx="51538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2F74D-4578-30C5-EDB3-A20F8584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406399"/>
            <a:ext cx="8643151" cy="54927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Multimodal Agents A Survey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48ACB-C862-CC5B-7859-B5212EBE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955674"/>
            <a:ext cx="5257800" cy="56671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Components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Taxonomy of Large Multimodal Agents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Prospect</a:t>
            </a:r>
          </a:p>
          <a:p>
            <a:pPr lvl="1">
              <a:lnSpc>
                <a:spcPct val="100000"/>
              </a:lnSpc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3E614-B676-382D-8B10-F98E58179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83223"/>
            <a:ext cx="3924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843B90-6C40-31AE-36DB-DF83C1020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899" y="2405847"/>
            <a:ext cx="61264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280B1-3E29-CF93-422A-78EE6A8F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519" y="4509383"/>
            <a:ext cx="51538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86AB2ACB-0230-B054-1C06-249CB29D3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01" y="681036"/>
            <a:ext cx="5078175" cy="379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0B633C7-8F66-C1FA-6624-F86E8E19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995" y="2848835"/>
            <a:ext cx="4370580" cy="5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CF57855F-60B9-676E-4B32-14C0296A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46" y="4586934"/>
            <a:ext cx="6015685" cy="185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11BC1A69-6A3B-C278-EE90-A4AAD17A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51837"/>
            <a:ext cx="54915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0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2F74D-4578-30C5-EDB3-A20F8584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406399"/>
            <a:ext cx="8643151" cy="549275"/>
          </a:xfrm>
        </p:spPr>
        <p:txBody>
          <a:bodyPr>
            <a:noAutofit/>
          </a:bodyPr>
          <a:lstStyle/>
          <a:p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DoraemonGPT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Toward Understanding Dynamic 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Sceneswith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Large Language Models (Exemplified as A Video Agent)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3E614-B676-382D-8B10-F98E58179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83223"/>
            <a:ext cx="3924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843B90-6C40-31AE-36DB-DF83C1020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899" y="2405847"/>
            <a:ext cx="61264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280B1-3E29-CF93-422A-78EE6A8F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519" y="4509383"/>
            <a:ext cx="51538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B633C7-8F66-C1FA-6624-F86E8E19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995" y="2848835"/>
            <a:ext cx="4370580" cy="5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1BC1A69-6A3B-C278-EE90-A4AAD17A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51837"/>
            <a:ext cx="54915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A69CE711-5BCA-246D-94D6-56AC9DEC2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71" y="1645207"/>
            <a:ext cx="4948743" cy="356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6DAC98BA-E5D8-299F-E617-7EA1F90C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01" y="1580224"/>
            <a:ext cx="7261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8044E9-3080-D4F5-9134-58E18A684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717" y="1496012"/>
            <a:ext cx="5750640" cy="38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2F74D-4578-30C5-EDB3-A20F8584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406399"/>
            <a:ext cx="8643151" cy="54927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Self-Alignment of Large Language Models via </a:t>
            </a:r>
            <a:r>
              <a:rPr lang="en-US" altLang="zh-C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Monopolylogue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-based Social Scene Simulation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3E614-B676-382D-8B10-F98E58179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83223"/>
            <a:ext cx="3924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843B90-6C40-31AE-36DB-DF83C1020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899" y="2405847"/>
            <a:ext cx="61264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280B1-3E29-CF93-422A-78EE6A8F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519" y="4509383"/>
            <a:ext cx="51538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1BC1A69-6A3B-C278-EE90-A4AAD17A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51837"/>
            <a:ext cx="54915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DAC98BA-E5D8-299F-E617-7EA1F90C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01" y="1580224"/>
            <a:ext cx="7261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36DA70-D554-E220-614E-0BCDB1681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82"/>
          <a:stretch/>
        </p:blipFill>
        <p:spPr>
          <a:xfrm>
            <a:off x="5921571" y="955674"/>
            <a:ext cx="4991797" cy="21901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7DE356-4FED-492D-C0A3-91E27FFC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1" y="3312261"/>
            <a:ext cx="10155067" cy="332468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8F0635B-40BB-83C5-E36C-1CEE0E88466D}"/>
              </a:ext>
            </a:extLst>
          </p:cNvPr>
          <p:cNvSpPr txBox="1"/>
          <p:nvPr/>
        </p:nvSpPr>
        <p:spPr>
          <a:xfrm>
            <a:off x="838200" y="1215797"/>
            <a:ext cx="3288080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Steps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modulator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Theoretical Analysis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 ablation 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2F74D-4578-30C5-EDB3-A20F8584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406399"/>
            <a:ext cx="8643151" cy="54927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Constitutional AI: Harmlessness from AI Feedback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3E614-B676-382D-8B10-F98E58179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83223"/>
            <a:ext cx="3924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843B90-6C40-31AE-36DB-DF83C1020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899" y="2405847"/>
            <a:ext cx="61264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280B1-3E29-CF93-422A-78EE6A8F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519" y="4509383"/>
            <a:ext cx="51538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B633C7-8F66-C1FA-6624-F86E8E19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239" y="2795569"/>
            <a:ext cx="4370580" cy="5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1BC1A69-6A3B-C278-EE90-A4AAD17A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51837"/>
            <a:ext cx="54915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DAC98BA-E5D8-299F-E617-7EA1F90C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01" y="1580224"/>
            <a:ext cx="7261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978D9AAA-AFA2-D825-7006-8F4683945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396" y="1360444"/>
            <a:ext cx="10193412" cy="4351338"/>
          </a:xfrm>
        </p:spPr>
      </p:pic>
    </p:spTree>
    <p:extLst>
      <p:ext uri="{BB962C8B-B14F-4D97-AF65-F5344CB8AC3E}">
        <p14:creationId xmlns:p14="http://schemas.microsoft.com/office/powerpoint/2010/main" val="81530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2F74D-4578-30C5-EDB3-A20F8584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406399"/>
            <a:ext cx="8643151" cy="54927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 of Multimodal Large Language Models on Images and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3E614-B676-382D-8B10-F98E58179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83223"/>
            <a:ext cx="39249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843B90-6C40-31AE-36DB-DF83C1020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899" y="2405847"/>
            <a:ext cx="61264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280B1-3E29-CF93-422A-78EE6A8F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519" y="4509383"/>
            <a:ext cx="51538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B633C7-8F66-C1FA-6624-F86E8E19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239" y="2795569"/>
            <a:ext cx="4370580" cy="5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1BC1A69-6A3B-C278-EE90-A4AAD17A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51837"/>
            <a:ext cx="54915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DAC98BA-E5D8-299F-E617-7EA1F90C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01" y="1580224"/>
            <a:ext cx="72618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CAF16BEB-DA62-6049-3071-DC054D755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61" y="929829"/>
            <a:ext cx="8844466" cy="238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4F0244-7FDA-D819-6471-577583624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618" y="1090364"/>
            <a:ext cx="9132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9D19A00-1618-0705-3DE2-2BA5AB68F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4" y="3457632"/>
            <a:ext cx="9841081" cy="319824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to be answered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from image modality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Training-time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Inference-time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Opportunities</a:t>
            </a:r>
          </a:p>
          <a:p>
            <a:pPr lvl="1">
              <a:lnSpc>
                <a:spcPct val="100000"/>
              </a:lnSpc>
            </a:pP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9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248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The Rise and Potential of Large Language Model Based Agents: A Survey (Sep 2023)</vt:lpstr>
      <vt:lpstr>Large Multimodal Agents A Survey</vt:lpstr>
      <vt:lpstr>DoraemonGPT: Toward Understanding Dynamic Sceneswith Large Language Models (Exemplified as A Video Agent)</vt:lpstr>
      <vt:lpstr>Self-Alignment of Large Language Models via Monopolylogue-based Social Scene Simulation</vt:lpstr>
      <vt:lpstr>Constitutional AI: Harmlessness from AI Feedback</vt:lpstr>
      <vt:lpstr>Safety of Multimodal Large Language Models on Images and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罗君 开</dc:creator>
  <cp:lastModifiedBy>罗君 开</cp:lastModifiedBy>
  <cp:revision>3</cp:revision>
  <dcterms:created xsi:type="dcterms:W3CDTF">2024-07-10T15:55:30Z</dcterms:created>
  <dcterms:modified xsi:type="dcterms:W3CDTF">2024-07-11T15:19:46Z</dcterms:modified>
</cp:coreProperties>
</file>