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74" r:id="rId2"/>
    <p:sldId id="375" r:id="rId3"/>
    <p:sldId id="337" r:id="rId4"/>
    <p:sldId id="376" r:id="rId5"/>
    <p:sldId id="343" r:id="rId6"/>
    <p:sldId id="345" r:id="rId7"/>
    <p:sldId id="347" r:id="rId8"/>
    <p:sldId id="348" r:id="rId9"/>
    <p:sldId id="349" r:id="rId10"/>
    <p:sldId id="350" r:id="rId11"/>
    <p:sldId id="351" r:id="rId12"/>
    <p:sldId id="352" r:id="rId13"/>
    <p:sldId id="353" r:id="rId14"/>
    <p:sldId id="320" r:id="rId15"/>
    <p:sldId id="357" r:id="rId16"/>
    <p:sldId id="373" r:id="rId17"/>
    <p:sldId id="361" r:id="rId18"/>
    <p:sldId id="362" r:id="rId19"/>
    <p:sldId id="363" r:id="rId20"/>
    <p:sldId id="364" r:id="rId21"/>
    <p:sldId id="366" r:id="rId22"/>
    <p:sldId id="365" r:id="rId23"/>
    <p:sldId id="367" r:id="rId24"/>
    <p:sldId id="368" r:id="rId25"/>
    <p:sldId id="369" r:id="rId26"/>
    <p:sldId id="342" r:id="rId27"/>
    <p:sldId id="354" r:id="rId28"/>
    <p:sldId id="355" r:id="rId29"/>
    <p:sldId id="370" r:id="rId30"/>
    <p:sldId id="37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3698DAF-D784-4F97-9EFC-2CAE98904559}" v="2" dt="2025-01-27T07:52:21.7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laudio Banjai" userId="66ec5e57-af86-4fe8-a8a2-da582b4aed7b" providerId="ADAL" clId="{43698DAF-D784-4F97-9EFC-2CAE98904559}"/>
    <pc:docChg chg="undo custSel addSld delSld modSld sldOrd">
      <pc:chgData name="Claudio Banjai" userId="66ec5e57-af86-4fe8-a8a2-da582b4aed7b" providerId="ADAL" clId="{43698DAF-D784-4F97-9EFC-2CAE98904559}" dt="2025-01-27T08:51:37.325" v="418" actId="20577"/>
      <pc:docMkLst>
        <pc:docMk/>
      </pc:docMkLst>
      <pc:sldChg chg="modSp mod">
        <pc:chgData name="Claudio Banjai" userId="66ec5e57-af86-4fe8-a8a2-da582b4aed7b" providerId="ADAL" clId="{43698DAF-D784-4F97-9EFC-2CAE98904559}" dt="2025-01-27T07:53:09.888" v="405" actId="20577"/>
        <pc:sldMkLst>
          <pc:docMk/>
          <pc:sldMk cId="3908269020" sldId="342"/>
        </pc:sldMkLst>
        <pc:spChg chg="mod">
          <ac:chgData name="Claudio Banjai" userId="66ec5e57-af86-4fe8-a8a2-da582b4aed7b" providerId="ADAL" clId="{43698DAF-D784-4F97-9EFC-2CAE98904559}" dt="2025-01-27T07:53:09.888" v="405" actId="20577"/>
          <ac:spMkLst>
            <pc:docMk/>
            <pc:sldMk cId="3908269020" sldId="342"/>
            <ac:spMk id="3" creationId="{74D52303-2C83-0B33-4F83-4E2143322E80}"/>
          </ac:spMkLst>
        </pc:spChg>
      </pc:sldChg>
      <pc:sldChg chg="delSp modSp mod">
        <pc:chgData name="Claudio Banjai" userId="66ec5e57-af86-4fe8-a8a2-da582b4aed7b" providerId="ADAL" clId="{43698DAF-D784-4F97-9EFC-2CAE98904559}" dt="2025-01-27T07:53:29.109" v="408"/>
        <pc:sldMkLst>
          <pc:docMk/>
          <pc:sldMk cId="853701290" sldId="354"/>
        </pc:sldMkLst>
        <pc:spChg chg="mod">
          <ac:chgData name="Claudio Banjai" userId="66ec5e57-af86-4fe8-a8a2-da582b4aed7b" providerId="ADAL" clId="{43698DAF-D784-4F97-9EFC-2CAE98904559}" dt="2025-01-27T07:49:04.537" v="213" actId="20577"/>
          <ac:spMkLst>
            <pc:docMk/>
            <pc:sldMk cId="853701290" sldId="354"/>
            <ac:spMk id="3" creationId="{CD566617-F112-A4F5-F98A-62DD1FDDBFD1}"/>
          </ac:spMkLst>
        </pc:spChg>
        <pc:spChg chg="del mod">
          <ac:chgData name="Claudio Banjai" userId="66ec5e57-af86-4fe8-a8a2-da582b4aed7b" providerId="ADAL" clId="{43698DAF-D784-4F97-9EFC-2CAE98904559}" dt="2025-01-27T07:53:29.109" v="408"/>
          <ac:spMkLst>
            <pc:docMk/>
            <pc:sldMk cId="853701290" sldId="354"/>
            <ac:spMk id="7" creationId="{4DE8FCD8-E97A-336A-C6D2-A1E4E7872A89}"/>
          </ac:spMkLst>
        </pc:spChg>
      </pc:sldChg>
      <pc:sldChg chg="del">
        <pc:chgData name="Claudio Banjai" userId="66ec5e57-af86-4fe8-a8a2-da582b4aed7b" providerId="ADAL" clId="{43698DAF-D784-4F97-9EFC-2CAE98904559}" dt="2025-01-27T07:49:15.225" v="214" actId="47"/>
        <pc:sldMkLst>
          <pc:docMk/>
          <pc:sldMk cId="1399387649" sldId="356"/>
        </pc:sldMkLst>
      </pc:sldChg>
      <pc:sldChg chg="ord">
        <pc:chgData name="Claudio Banjai" userId="66ec5e57-af86-4fe8-a8a2-da582b4aed7b" providerId="ADAL" clId="{43698DAF-D784-4F97-9EFC-2CAE98904559}" dt="2025-01-27T07:50:30.126" v="294"/>
        <pc:sldMkLst>
          <pc:docMk/>
          <pc:sldMk cId="2986472498" sldId="357"/>
        </pc:sldMkLst>
      </pc:sldChg>
      <pc:sldChg chg="del">
        <pc:chgData name="Claudio Banjai" userId="66ec5e57-af86-4fe8-a8a2-da582b4aed7b" providerId="ADAL" clId="{43698DAF-D784-4F97-9EFC-2CAE98904559}" dt="2025-01-27T07:49:19.007" v="215" actId="47"/>
        <pc:sldMkLst>
          <pc:docMk/>
          <pc:sldMk cId="3194325251" sldId="358"/>
        </pc:sldMkLst>
      </pc:sldChg>
      <pc:sldChg chg="del">
        <pc:chgData name="Claudio Banjai" userId="66ec5e57-af86-4fe8-a8a2-da582b4aed7b" providerId="ADAL" clId="{43698DAF-D784-4F97-9EFC-2CAE98904559}" dt="2025-01-27T07:49:25.282" v="216" actId="47"/>
        <pc:sldMkLst>
          <pc:docMk/>
          <pc:sldMk cId="722954935" sldId="360"/>
        </pc:sldMkLst>
      </pc:sldChg>
      <pc:sldChg chg="del">
        <pc:chgData name="Claudio Banjai" userId="66ec5e57-af86-4fe8-a8a2-da582b4aed7b" providerId="ADAL" clId="{43698DAF-D784-4F97-9EFC-2CAE98904559}" dt="2025-01-27T07:51:04.116" v="297" actId="2696"/>
        <pc:sldMkLst>
          <pc:docMk/>
          <pc:sldMk cId="111551080" sldId="361"/>
        </pc:sldMkLst>
      </pc:sldChg>
      <pc:sldChg chg="add">
        <pc:chgData name="Claudio Banjai" userId="66ec5e57-af86-4fe8-a8a2-da582b4aed7b" providerId="ADAL" clId="{43698DAF-D784-4F97-9EFC-2CAE98904559}" dt="2025-01-27T07:51:07.872" v="298"/>
        <pc:sldMkLst>
          <pc:docMk/>
          <pc:sldMk cId="1296732145" sldId="361"/>
        </pc:sldMkLst>
      </pc:sldChg>
      <pc:sldChg chg="del">
        <pc:chgData name="Claudio Banjai" userId="66ec5e57-af86-4fe8-a8a2-da582b4aed7b" providerId="ADAL" clId="{43698DAF-D784-4F97-9EFC-2CAE98904559}" dt="2025-01-27T07:51:04.116" v="297" actId="2696"/>
        <pc:sldMkLst>
          <pc:docMk/>
          <pc:sldMk cId="94544408" sldId="362"/>
        </pc:sldMkLst>
      </pc:sldChg>
      <pc:sldChg chg="add">
        <pc:chgData name="Claudio Banjai" userId="66ec5e57-af86-4fe8-a8a2-da582b4aed7b" providerId="ADAL" clId="{43698DAF-D784-4F97-9EFC-2CAE98904559}" dt="2025-01-27T07:51:07.872" v="298"/>
        <pc:sldMkLst>
          <pc:docMk/>
          <pc:sldMk cId="2725625016" sldId="362"/>
        </pc:sldMkLst>
      </pc:sldChg>
      <pc:sldChg chg="del">
        <pc:chgData name="Claudio Banjai" userId="66ec5e57-af86-4fe8-a8a2-da582b4aed7b" providerId="ADAL" clId="{43698DAF-D784-4F97-9EFC-2CAE98904559}" dt="2025-01-27T07:51:04.116" v="297" actId="2696"/>
        <pc:sldMkLst>
          <pc:docMk/>
          <pc:sldMk cId="1265943987" sldId="363"/>
        </pc:sldMkLst>
      </pc:sldChg>
      <pc:sldChg chg="add">
        <pc:chgData name="Claudio Banjai" userId="66ec5e57-af86-4fe8-a8a2-da582b4aed7b" providerId="ADAL" clId="{43698DAF-D784-4F97-9EFC-2CAE98904559}" dt="2025-01-27T07:51:07.872" v="298"/>
        <pc:sldMkLst>
          <pc:docMk/>
          <pc:sldMk cId="3555748480" sldId="363"/>
        </pc:sldMkLst>
      </pc:sldChg>
      <pc:sldChg chg="del">
        <pc:chgData name="Claudio Banjai" userId="66ec5e57-af86-4fe8-a8a2-da582b4aed7b" providerId="ADAL" clId="{43698DAF-D784-4F97-9EFC-2CAE98904559}" dt="2025-01-27T07:51:04.116" v="297" actId="2696"/>
        <pc:sldMkLst>
          <pc:docMk/>
          <pc:sldMk cId="3907567321" sldId="364"/>
        </pc:sldMkLst>
      </pc:sldChg>
      <pc:sldChg chg="add">
        <pc:chgData name="Claudio Banjai" userId="66ec5e57-af86-4fe8-a8a2-da582b4aed7b" providerId="ADAL" clId="{43698DAF-D784-4F97-9EFC-2CAE98904559}" dt="2025-01-27T07:51:07.872" v="298"/>
        <pc:sldMkLst>
          <pc:docMk/>
          <pc:sldMk cId="4112901586" sldId="364"/>
        </pc:sldMkLst>
      </pc:sldChg>
      <pc:sldChg chg="add">
        <pc:chgData name="Claudio Banjai" userId="66ec5e57-af86-4fe8-a8a2-da582b4aed7b" providerId="ADAL" clId="{43698DAF-D784-4F97-9EFC-2CAE98904559}" dt="2025-01-27T07:51:07.872" v="298"/>
        <pc:sldMkLst>
          <pc:docMk/>
          <pc:sldMk cId="2778409575" sldId="365"/>
        </pc:sldMkLst>
      </pc:sldChg>
      <pc:sldChg chg="del">
        <pc:chgData name="Claudio Banjai" userId="66ec5e57-af86-4fe8-a8a2-da582b4aed7b" providerId="ADAL" clId="{43698DAF-D784-4F97-9EFC-2CAE98904559}" dt="2025-01-27T07:51:04.116" v="297" actId="2696"/>
        <pc:sldMkLst>
          <pc:docMk/>
          <pc:sldMk cId="3245088679" sldId="365"/>
        </pc:sldMkLst>
      </pc:sldChg>
      <pc:sldChg chg="del">
        <pc:chgData name="Claudio Banjai" userId="66ec5e57-af86-4fe8-a8a2-da582b4aed7b" providerId="ADAL" clId="{43698DAF-D784-4F97-9EFC-2CAE98904559}" dt="2025-01-27T07:51:04.116" v="297" actId="2696"/>
        <pc:sldMkLst>
          <pc:docMk/>
          <pc:sldMk cId="1982034217" sldId="366"/>
        </pc:sldMkLst>
      </pc:sldChg>
      <pc:sldChg chg="addSp modSp add mod">
        <pc:chgData name="Claudio Banjai" userId="66ec5e57-af86-4fe8-a8a2-da582b4aed7b" providerId="ADAL" clId="{43698DAF-D784-4F97-9EFC-2CAE98904559}" dt="2025-01-27T07:52:39.573" v="361" actId="20577"/>
        <pc:sldMkLst>
          <pc:docMk/>
          <pc:sldMk cId="2788681903" sldId="366"/>
        </pc:sldMkLst>
        <pc:spChg chg="add mod">
          <ac:chgData name="Claudio Banjai" userId="66ec5e57-af86-4fe8-a8a2-da582b4aed7b" providerId="ADAL" clId="{43698DAF-D784-4F97-9EFC-2CAE98904559}" dt="2025-01-27T07:52:39.573" v="361" actId="20577"/>
          <ac:spMkLst>
            <pc:docMk/>
            <pc:sldMk cId="2788681903" sldId="366"/>
            <ac:spMk id="3" creationId="{4C5566E6-B062-5ED8-87A9-44A4E25BC107}"/>
          </ac:spMkLst>
        </pc:spChg>
      </pc:sldChg>
      <pc:sldChg chg="del">
        <pc:chgData name="Claudio Banjai" userId="66ec5e57-af86-4fe8-a8a2-da582b4aed7b" providerId="ADAL" clId="{43698DAF-D784-4F97-9EFC-2CAE98904559}" dt="2025-01-27T07:51:04.116" v="297" actId="2696"/>
        <pc:sldMkLst>
          <pc:docMk/>
          <pc:sldMk cId="3016156452" sldId="367"/>
        </pc:sldMkLst>
      </pc:sldChg>
      <pc:sldChg chg="add">
        <pc:chgData name="Claudio Banjai" userId="66ec5e57-af86-4fe8-a8a2-da582b4aed7b" providerId="ADAL" clId="{43698DAF-D784-4F97-9EFC-2CAE98904559}" dt="2025-01-27T07:51:07.872" v="298"/>
        <pc:sldMkLst>
          <pc:docMk/>
          <pc:sldMk cId="3249030292" sldId="367"/>
        </pc:sldMkLst>
      </pc:sldChg>
      <pc:sldChg chg="del">
        <pc:chgData name="Claudio Banjai" userId="66ec5e57-af86-4fe8-a8a2-da582b4aed7b" providerId="ADAL" clId="{43698DAF-D784-4F97-9EFC-2CAE98904559}" dt="2025-01-27T07:51:04.116" v="297" actId="2696"/>
        <pc:sldMkLst>
          <pc:docMk/>
          <pc:sldMk cId="921878104" sldId="368"/>
        </pc:sldMkLst>
      </pc:sldChg>
      <pc:sldChg chg="add">
        <pc:chgData name="Claudio Banjai" userId="66ec5e57-af86-4fe8-a8a2-da582b4aed7b" providerId="ADAL" clId="{43698DAF-D784-4F97-9EFC-2CAE98904559}" dt="2025-01-27T07:51:07.872" v="298"/>
        <pc:sldMkLst>
          <pc:docMk/>
          <pc:sldMk cId="3640210041" sldId="368"/>
        </pc:sldMkLst>
      </pc:sldChg>
      <pc:sldChg chg="add">
        <pc:chgData name="Claudio Banjai" userId="66ec5e57-af86-4fe8-a8a2-da582b4aed7b" providerId="ADAL" clId="{43698DAF-D784-4F97-9EFC-2CAE98904559}" dt="2025-01-27T07:51:07.872" v="298"/>
        <pc:sldMkLst>
          <pc:docMk/>
          <pc:sldMk cId="2444878203" sldId="369"/>
        </pc:sldMkLst>
      </pc:sldChg>
      <pc:sldChg chg="del">
        <pc:chgData name="Claudio Banjai" userId="66ec5e57-af86-4fe8-a8a2-da582b4aed7b" providerId="ADAL" clId="{43698DAF-D784-4F97-9EFC-2CAE98904559}" dt="2025-01-27T07:51:04.116" v="297" actId="2696"/>
        <pc:sldMkLst>
          <pc:docMk/>
          <pc:sldMk cId="3720029565" sldId="369"/>
        </pc:sldMkLst>
      </pc:sldChg>
      <pc:sldChg chg="modSp mod">
        <pc:chgData name="Claudio Banjai" userId="66ec5e57-af86-4fe8-a8a2-da582b4aed7b" providerId="ADAL" clId="{43698DAF-D784-4F97-9EFC-2CAE98904559}" dt="2025-01-27T08:51:37.325" v="418" actId="20577"/>
        <pc:sldMkLst>
          <pc:docMk/>
          <pc:sldMk cId="669971317" sldId="371"/>
        </pc:sldMkLst>
        <pc:spChg chg="mod">
          <ac:chgData name="Claudio Banjai" userId="66ec5e57-af86-4fe8-a8a2-da582b4aed7b" providerId="ADAL" clId="{43698DAF-D784-4F97-9EFC-2CAE98904559}" dt="2025-01-27T08:51:37.325" v="418" actId="20577"/>
          <ac:spMkLst>
            <pc:docMk/>
            <pc:sldMk cId="669971317" sldId="371"/>
            <ac:spMk id="14" creationId="{43E30754-2F76-70A9-B750-726FD12B8E84}"/>
          </ac:spMkLst>
        </pc:spChg>
      </pc:sldChg>
      <pc:sldChg chg="ord">
        <pc:chgData name="Claudio Banjai" userId="66ec5e57-af86-4fe8-a8a2-da582b4aed7b" providerId="ADAL" clId="{43698DAF-D784-4F97-9EFC-2CAE98904559}" dt="2025-01-27T07:50:41.291" v="296"/>
        <pc:sldMkLst>
          <pc:docMk/>
          <pc:sldMk cId="3954429371" sldId="373"/>
        </pc:sldMkLst>
      </pc:sldChg>
      <pc:sldChg chg="new del">
        <pc:chgData name="Claudio Banjai" userId="66ec5e57-af86-4fe8-a8a2-da582b4aed7b" providerId="ADAL" clId="{43698DAF-D784-4F97-9EFC-2CAE98904559}" dt="2025-01-27T07:52:06.928" v="300" actId="47"/>
        <pc:sldMkLst>
          <pc:docMk/>
          <pc:sldMk cId="3359508001" sldId="377"/>
        </pc:sldMkLst>
      </pc:sldChg>
      <pc:sldChg chg="new del">
        <pc:chgData name="Claudio Banjai" userId="66ec5e57-af86-4fe8-a8a2-da582b4aed7b" providerId="ADAL" clId="{43698DAF-D784-4F97-9EFC-2CAE98904559}" dt="2025-01-27T07:48:24.030" v="80" actId="680"/>
        <pc:sldMkLst>
          <pc:docMk/>
          <pc:sldMk cId="4289052206" sldId="377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A925C2-4A3B-FCDA-3D89-43E750EB6F9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1A4C64-B83A-B06A-F9C6-A5F9262A7D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E1B212-C56E-124F-11FF-68D37305B2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D7873-C50B-4CFD-BAB6-B77DC781DC3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BCF07E-0F69-B560-8B2C-0F50D9CC4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16326-B8AE-A8B2-C9AB-9131E49AD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ADB4-54EA-4A2D-97FC-8986DB75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40375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C19A8-EEA6-8DDE-E43F-DBDB0B3B8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CCF797-B765-7088-13C5-3F8DDB9BA1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9D70F-D5ED-EF64-248D-71444C072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D7873-C50B-4CFD-BAB6-B77DC781DC3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8C2FCE-8620-FD3C-1678-5D9D7BE48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C7778-163A-2B73-036A-BEAFFC4F8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ADB4-54EA-4A2D-97FC-8986DB75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4167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282F4DD-914A-631A-3DA5-A5E2A7DDDB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9DB70-1628-07C5-7C05-8264FB951A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ECDC37-6428-B77E-C5BB-7FDA0F7C0E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D7873-C50B-4CFD-BAB6-B77DC781DC3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3CC0C-C71E-E258-CEB4-1F1B7A4F1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ED88F5-83AE-A85D-B5E5-69A10EA81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ADB4-54EA-4A2D-97FC-8986DB75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0517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70DC6-8F6B-5FA8-3013-7231BE1DD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8E1D6-D2E0-3B6B-48F5-7F40BCD8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ED8A5F-FFC7-45E0-3092-F1998253C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D7873-C50B-4CFD-BAB6-B77DC781DC3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57DA5C-B567-A4C0-D456-AF9FBAFB9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060AF8-21E5-18E1-E1D4-C56821797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ADB4-54EA-4A2D-97FC-8986DB75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3353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2FE07-C5CF-1CA8-F035-F0CAF8BBD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4214B9-216E-EF7E-C1A0-4215A28323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036BB7-0F78-3724-A52D-A784D954E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D7873-C50B-4CFD-BAB6-B77DC781DC3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B0FEB-0EE0-C48A-DBF2-7602DC9C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AA8DE-74BB-AD29-83C6-2FC8DFF19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ADB4-54EA-4A2D-97FC-8986DB75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0601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8728C-AD2A-D60F-5F92-4A12260E82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C63898-8D52-60B5-AB1B-00E64ED534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F7D7CF-ED8D-7342-19C2-CFC79578BC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3A1BC4-B5F6-2CDC-A439-59FD41C250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D7873-C50B-4CFD-BAB6-B77DC781DC3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017AB2-31BC-3AD9-C271-3C4A10392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8E447C-D8F8-3007-22F9-D1913B0A42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ADB4-54EA-4A2D-97FC-8986DB75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12115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F4B925-CEEC-BE66-BA31-3E9CE821ED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1A827-1314-BCF3-11BE-074BE9C8E2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3550E8-F477-3E0E-EA9A-F07CC07340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990035-9F12-4009-C8EB-F3D5B52BB1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90CE6A9-A336-039F-6C77-3B3998ACD0B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F46BD0A-89B2-3A77-7B69-FF9359F15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D7873-C50B-4CFD-BAB6-B77DC781DC3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2DC949C-DF66-782B-A83B-600FD0DEF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3BCBFEB-A08B-7DA1-6009-7EE1556F7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ADB4-54EA-4A2D-97FC-8986DB75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951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C7C7C-15F3-C702-BC10-71359E4B6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BF7050-FFDE-48C6-AADD-7B374081C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D7873-C50B-4CFD-BAB6-B77DC781DC3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E13A927-A4CE-1361-197D-FEA1C8321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3B4C50-6533-3869-1626-2CC596BAB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ADB4-54EA-4A2D-97FC-8986DB75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65656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F3703A-3D49-B5A7-5602-6AF70EFE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D7873-C50B-4CFD-BAB6-B77DC781DC3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FAABA0-8C8C-8361-39C5-4A8A99812D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024F5-1759-E3DE-CE11-584B3721C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ADB4-54EA-4A2D-97FC-8986DB75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140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BF37D-3DCD-ED0B-957F-2DE967F52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71F16-C967-AB41-9B18-546B35B13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F6DF06-CC05-D360-8B46-39359D1FE3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DB44A1-D55E-1CB9-744E-89093785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D7873-C50B-4CFD-BAB6-B77DC781DC3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EC69CA-5DB4-85FB-C48A-1C5E32E6E8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660A78-0A46-3054-3DD7-5D6DCCD2A1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ADB4-54EA-4A2D-97FC-8986DB75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592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EFC484-C675-499A-6C69-559276936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9D8B23-BD5A-7D95-50FD-8C07A710D1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9553AF-A96F-5311-A2D6-DB5118CC2B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D0BFBA-2DFB-204C-B705-0FA8DE978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D7873-C50B-4CFD-BAB6-B77DC781DC3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B42D8-450D-732D-3C27-94EFCB5E4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C1236-1BF3-0755-5E52-2566E9804B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F7ADB4-54EA-4A2D-97FC-8986DB75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29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4E6479-9F94-4C74-6103-A930824403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F4FAD-2B17-16A9-799E-4F071BC237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CD777-B711-7ACD-AE62-650A3A92FA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6D7873-C50B-4CFD-BAB6-B77DC781DC3C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F776E-BD29-3C3B-1AB4-08156699E2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C0CDC1-D050-A86B-B937-5DBAF6961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F7ADB4-54EA-4A2D-97FC-8986DB758D1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5003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demanda.ree.es/visiona/peninsula/demandaqh/tablas/2024-12-10/2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1D5AD-F4B8-F24B-8E1C-6B67254B89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0D50C-72B2-71C2-39DF-4779720397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0494"/>
            <a:ext cx="10833243" cy="5237708"/>
          </a:xfrm>
        </p:spPr>
        <p:txBody>
          <a:bodyPr>
            <a:noAutofit/>
          </a:bodyPr>
          <a:lstStyle/>
          <a:p>
            <a:r>
              <a:rPr lang="en-US" dirty="0"/>
              <a:t>To select a column you use:</a:t>
            </a:r>
          </a:p>
          <a:p>
            <a:pPr lvl="1"/>
            <a:r>
              <a:rPr lang="en-US" dirty="0" err="1"/>
              <a:t>data_frame</a:t>
            </a:r>
            <a:r>
              <a:rPr lang="en-US" dirty="0"/>
              <a:t>[[“</a:t>
            </a:r>
            <a:r>
              <a:rPr lang="en-US" dirty="0" err="1"/>
              <a:t>list_of_columns</a:t>
            </a:r>
            <a:r>
              <a:rPr lang="en-US" dirty="0"/>
              <a:t>”]]</a:t>
            </a:r>
          </a:p>
          <a:p>
            <a:pPr lvl="2">
              <a:lnSpc>
                <a:spcPts val="1425"/>
              </a:lnSpc>
            </a:pP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temperature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clean_data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[[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'temp’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]]</a:t>
            </a:r>
          </a:p>
          <a:p>
            <a:pPr marL="914400" lvl="2" indent="0">
              <a:lnSpc>
                <a:spcPts val="1425"/>
              </a:lnSpc>
              <a:buNone/>
            </a:pPr>
            <a:endParaRPr lang="en-US" sz="24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lvl="2">
              <a:lnSpc>
                <a:spcPts val="1425"/>
              </a:lnSpc>
            </a:pP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temperature_and_wind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clean_data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[[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'temp'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wspd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’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]]</a:t>
            </a:r>
          </a:p>
          <a:p>
            <a:pPr>
              <a:lnSpc>
                <a:spcPts val="1425"/>
              </a:lnSpc>
            </a:pPr>
            <a:endParaRPr lang="en-US" dirty="0"/>
          </a:p>
          <a:p>
            <a:pPr>
              <a:lnSpc>
                <a:spcPts val="1425"/>
              </a:lnSpc>
            </a:pPr>
            <a:r>
              <a:rPr lang="en-US" dirty="0"/>
              <a:t>To select a column you use the .loc method</a:t>
            </a:r>
          </a:p>
          <a:p>
            <a:pPr lvl="1">
              <a:lnSpc>
                <a:spcPts val="1425"/>
              </a:lnSpc>
            </a:pPr>
            <a:r>
              <a:rPr lang="en-US" dirty="0" err="1"/>
              <a:t>data_frame.loc</a:t>
            </a:r>
            <a:r>
              <a:rPr lang="en-US" dirty="0"/>
              <a:t>[“</a:t>
            </a:r>
            <a:r>
              <a:rPr lang="en-US" dirty="0" err="1"/>
              <a:t>index_of_choice</a:t>
            </a:r>
            <a:r>
              <a:rPr lang="en-US" dirty="0"/>
              <a:t>”]</a:t>
            </a:r>
          </a:p>
          <a:p>
            <a:pPr lvl="1">
              <a:lnSpc>
                <a:spcPts val="1425"/>
              </a:lnSpc>
            </a:pPr>
            <a:endParaRPr lang="en-US" sz="2400" b="0" dirty="0">
              <a:solidFill>
                <a:srgbClr val="9CDCFE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lvl="2">
              <a:lnSpc>
                <a:spcPts val="1425"/>
              </a:lnSpc>
            </a:pP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Christmas_night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clean_data</a:t>
            </a:r>
            <a:r>
              <a:rPr lang="en-US" sz="2400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loc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"2024-12-25 00:00:00"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</a:t>
            </a:r>
          </a:p>
          <a:p>
            <a:pPr lvl="1">
              <a:lnSpc>
                <a:spcPts val="1425"/>
              </a:lnSpc>
            </a:pPr>
            <a:endParaRPr lang="en-US" dirty="0">
              <a:solidFill>
                <a:srgbClr val="CCCCCC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US" dirty="0" err="1"/>
              <a:t>data_frame.loc</a:t>
            </a:r>
            <a:r>
              <a:rPr lang="en-US" dirty="0"/>
              <a:t>[“</a:t>
            </a:r>
            <a:r>
              <a:rPr lang="en-US" dirty="0" err="1"/>
              <a:t>starting_index</a:t>
            </a:r>
            <a:r>
              <a:rPr lang="en-US" dirty="0"/>
              <a:t>”: “</a:t>
            </a:r>
            <a:r>
              <a:rPr lang="en-US" dirty="0" err="1"/>
              <a:t>ending_index</a:t>
            </a:r>
            <a:r>
              <a:rPr lang="en-US" dirty="0"/>
              <a:t>”]</a:t>
            </a:r>
          </a:p>
          <a:p>
            <a:pPr lvl="1">
              <a:lnSpc>
                <a:spcPts val="1425"/>
              </a:lnSpc>
            </a:pPr>
            <a:endParaRPr lang="en-US" dirty="0"/>
          </a:p>
          <a:p>
            <a:pPr lvl="1">
              <a:lnSpc>
                <a:spcPts val="1425"/>
              </a:lnSpc>
            </a:pPr>
            <a:endParaRPr lang="en-US" dirty="0"/>
          </a:p>
          <a:p>
            <a:pPr lvl="1">
              <a:lnSpc>
                <a:spcPts val="1425"/>
              </a:lnSpc>
            </a:pPr>
            <a:endParaRPr lang="en-US" dirty="0"/>
          </a:p>
          <a:p>
            <a:pPr lvl="1">
              <a:lnSpc>
                <a:spcPts val="1425"/>
              </a:lnSpc>
            </a:pPr>
            <a:r>
              <a:rPr lang="en-US" dirty="0" err="1"/>
              <a:t>data_frame.loc</a:t>
            </a:r>
            <a:r>
              <a:rPr lang="en-US" dirty="0"/>
              <a:t>[“</a:t>
            </a:r>
            <a:r>
              <a:rPr lang="en-US" dirty="0" err="1"/>
              <a:t>encompassing_index</a:t>
            </a:r>
            <a:r>
              <a:rPr lang="en-US" dirty="0"/>
              <a:t>”]</a:t>
            </a:r>
          </a:p>
          <a:p>
            <a:pPr marL="914400" lvl="2" indent="0">
              <a:lnSpc>
                <a:spcPts val="1425"/>
              </a:lnSpc>
              <a:buNone/>
            </a:pPr>
            <a:endParaRPr lang="en-US" dirty="0"/>
          </a:p>
          <a:p>
            <a:pPr lvl="1">
              <a:lnSpc>
                <a:spcPts val="1425"/>
              </a:lnSpc>
            </a:pPr>
            <a:endParaRPr lang="en-US" dirty="0"/>
          </a:p>
          <a:p>
            <a:pPr lvl="1">
              <a:lnSpc>
                <a:spcPts val="1425"/>
              </a:lnSpc>
            </a:pPr>
            <a:endParaRPr lang="en-US" dirty="0"/>
          </a:p>
          <a:p>
            <a:pPr lvl="1">
              <a:lnSpc>
                <a:spcPts val="1425"/>
              </a:lnSpc>
            </a:pPr>
            <a:endParaRPr lang="en-US" dirty="0"/>
          </a:p>
          <a:p>
            <a:pPr lvl="1">
              <a:lnSpc>
                <a:spcPts val="1425"/>
              </a:lnSpc>
            </a:pPr>
            <a:endParaRPr lang="en-US" dirty="0"/>
          </a:p>
          <a:p>
            <a:pPr lvl="1">
              <a:lnSpc>
                <a:spcPts val="1425"/>
              </a:lnSpc>
            </a:pPr>
            <a:endParaRPr lang="en-US" dirty="0"/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2">
              <a:lnSpc>
                <a:spcPts val="1425"/>
              </a:lnSpc>
            </a:pPr>
            <a:endParaRPr lang="en-US" dirty="0"/>
          </a:p>
          <a:p>
            <a:pPr lvl="2">
              <a:lnSpc>
                <a:spcPts val="1425"/>
              </a:lnSpc>
            </a:pPr>
            <a:endParaRPr lang="en-US" dirty="0"/>
          </a:p>
          <a:p>
            <a:pPr lvl="2">
              <a:lnSpc>
                <a:spcPts val="1425"/>
              </a:lnSpc>
            </a:pPr>
            <a:endParaRPr lang="en-US" dirty="0"/>
          </a:p>
          <a:p>
            <a:pPr lvl="1">
              <a:lnSpc>
                <a:spcPts val="1425"/>
              </a:lnSpc>
            </a:pPr>
            <a:endParaRPr lang="en-US" sz="24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1644917-69D5-14B8-D7BC-960A5E7AA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122" y="4975756"/>
            <a:ext cx="9731883" cy="441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496FD82-B01B-E817-B84C-F9B2834B46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122" y="5881143"/>
            <a:ext cx="6222179" cy="61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128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3C4E82-8266-D4C2-A345-630B208050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6ADAB-706B-7B51-8B37-B4BB2639A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and reading CSV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A31E60-49B8-735F-2A5F-6279281993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2ADD539-B481-33CA-2F39-7F9814AC31EB}"/>
              </a:ext>
            </a:extLst>
          </p:cNvPr>
          <p:cNvSpPr txBox="1"/>
          <p:nvPr/>
        </p:nvSpPr>
        <p:spPr>
          <a:xfrm>
            <a:off x="8938517" y="2052263"/>
            <a:ext cx="26824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Something’s wrong</a:t>
            </a:r>
            <a:endParaRPr lang="en-US" sz="3200" b="1" dirty="0">
              <a:solidFill>
                <a:srgbClr val="FF0000"/>
              </a:solidFill>
            </a:endParaRPr>
          </a:p>
          <a:p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348D8A-F938-24FC-BCE5-6E6BBCA10E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0" y="1825625"/>
            <a:ext cx="8021789" cy="1876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A70F924-EFAF-E6ED-5CC6-6321093D21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99" y="4044287"/>
            <a:ext cx="8154349" cy="21326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2568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70CFA3-C6C4-B994-6EE2-E697B2AF1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9F72C2-5151-D601-CFA9-74125301AA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and reading CSV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4E9E0F-8A3E-17AB-1C1F-9C4ED1EB8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360F0F3-7884-664B-96E5-02D1EC720292}"/>
              </a:ext>
            </a:extLst>
          </p:cNvPr>
          <p:cNvSpPr txBox="1"/>
          <p:nvPr/>
        </p:nvSpPr>
        <p:spPr>
          <a:xfrm>
            <a:off x="8938517" y="2052263"/>
            <a:ext cx="26824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index is messed up</a:t>
            </a:r>
            <a:endParaRPr lang="en-US" sz="3200" b="1" dirty="0">
              <a:solidFill>
                <a:srgbClr val="FF0000"/>
              </a:solidFill>
            </a:endParaRPr>
          </a:p>
          <a:p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4D329B-8202-732B-77AC-C873DFBFC2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0" y="1825625"/>
            <a:ext cx="8021789" cy="187644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D1AD36E-F709-9982-33E6-F69F5BB3FC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999" y="4044287"/>
            <a:ext cx="8154349" cy="213267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FEC07DE5-02B8-3688-391B-737AA647CB62}"/>
              </a:ext>
            </a:extLst>
          </p:cNvPr>
          <p:cNvSpPr/>
          <p:nvPr/>
        </p:nvSpPr>
        <p:spPr>
          <a:xfrm>
            <a:off x="420999" y="1600200"/>
            <a:ext cx="2594344" cy="470262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9062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5E92D-AD28-9531-2F7D-A3BC4D40F4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978E2-9EE1-62D1-2EE4-A17B42818A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and reading CSV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63C19-8006-BF3A-B305-9F59E6C9D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CSV stands for “Comma Separated Values”, like an excel file</a:t>
            </a:r>
          </a:p>
          <a:p>
            <a:r>
              <a:rPr lang="en-US" dirty="0"/>
              <a:t>Right now you should have a variable that stores the data frame. </a:t>
            </a:r>
          </a:p>
          <a:p>
            <a:r>
              <a:rPr lang="en-US" dirty="0"/>
              <a:t>It’s useful to write that variable into a csv file</a:t>
            </a:r>
          </a:p>
          <a:p>
            <a:r>
              <a:rPr lang="en-US" dirty="0"/>
              <a:t>We can later read that file again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8F77DC-9233-97FE-4ACF-A13CF13B192A}"/>
              </a:ext>
            </a:extLst>
          </p:cNvPr>
          <p:cNvSpPr txBox="1"/>
          <p:nvPr/>
        </p:nvSpPr>
        <p:spPr>
          <a:xfrm>
            <a:off x="8671389" y="3429000"/>
            <a:ext cx="21678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How do we know if it worked?</a:t>
            </a:r>
          </a:p>
          <a:p>
            <a:endParaRPr lang="en-US" sz="3200" b="1" dirty="0"/>
          </a:p>
          <a:p>
            <a:r>
              <a:rPr lang="en-US" sz="3200" b="1" dirty="0">
                <a:solidFill>
                  <a:srgbClr val="FF0000"/>
                </a:solidFill>
              </a:rPr>
              <a:t>PRINT!!!!</a:t>
            </a:r>
          </a:p>
          <a:p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0C6711F-AE10-C264-6AAA-4E77BC6703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885473"/>
            <a:ext cx="7448415" cy="101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536973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0A2D5-C940-842B-E5F6-C88EE1BB8D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655D4E-45A5-50AC-EF25-1789D9B95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and reading CSV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22240C-369A-7ECA-0DF3-80938B20DB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CSV stands for “Comma Separated Values”, like an excel file</a:t>
            </a:r>
          </a:p>
          <a:p>
            <a:r>
              <a:rPr lang="en-US" dirty="0"/>
              <a:t>Right now you should have a variable that stores the data frame. </a:t>
            </a:r>
          </a:p>
          <a:p>
            <a:r>
              <a:rPr lang="en-US" dirty="0"/>
              <a:t>It’s useful to write that variable into a csv file</a:t>
            </a:r>
          </a:p>
          <a:p>
            <a:r>
              <a:rPr lang="en-US" dirty="0"/>
              <a:t>We can later read that file again 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613E15-5EFD-1E25-E850-17F705B57DCA}"/>
              </a:ext>
            </a:extLst>
          </p:cNvPr>
          <p:cNvSpPr txBox="1"/>
          <p:nvPr/>
        </p:nvSpPr>
        <p:spPr>
          <a:xfrm>
            <a:off x="8671389" y="3429000"/>
            <a:ext cx="21678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How do we know if it worked?</a:t>
            </a:r>
          </a:p>
          <a:p>
            <a:endParaRPr lang="en-US" sz="3200" b="1" dirty="0"/>
          </a:p>
          <a:p>
            <a:r>
              <a:rPr lang="en-US" sz="3200" b="1" dirty="0">
                <a:solidFill>
                  <a:srgbClr val="FF0000"/>
                </a:solidFill>
              </a:rPr>
              <a:t>It works!!!!</a:t>
            </a:r>
          </a:p>
          <a:p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D4E051-60D0-D82C-F3B3-1C55C33882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3885473"/>
            <a:ext cx="7448415" cy="1013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6897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7AF3F-CB3F-FE33-2DAB-BCF216F0FA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part of the project: data acquisition (again)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7E9951-A442-A4AE-0C2B-20E6F5376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Navigate to this website:</a:t>
            </a:r>
          </a:p>
          <a:p>
            <a:r>
              <a:rPr lang="en-US" dirty="0">
                <a:hlinkClick r:id="rId2"/>
              </a:rPr>
              <a:t>https://demanda.ree.es/visiona/peninsula/demandaqh/tablas/2024-12-10/2</a:t>
            </a:r>
            <a:r>
              <a:rPr lang="en-US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50897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741BB-46AF-4174-50F4-C18DC463D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0F63C-5176-D452-21E1-CFFF6E65FB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Most of your time when programming, you will spend it debugging</a:t>
            </a:r>
          </a:p>
          <a:p>
            <a:r>
              <a:rPr lang="en-US" dirty="0"/>
              <a:t>Errors are a clear sign of some sort f bug</a:t>
            </a:r>
          </a:p>
          <a:p>
            <a:r>
              <a:rPr lang="en-US" dirty="0"/>
              <a:t>When you see an error, </a:t>
            </a:r>
            <a:r>
              <a:rPr lang="en-US" b="1" dirty="0"/>
              <a:t>you should not be scared and give up</a:t>
            </a:r>
          </a:p>
          <a:p>
            <a:r>
              <a:rPr lang="en-US" b="1" dirty="0">
                <a:solidFill>
                  <a:srgbClr val="FF0000"/>
                </a:solidFill>
              </a:rPr>
              <a:t>You should identify where the error is happening</a:t>
            </a:r>
          </a:p>
          <a:p>
            <a:r>
              <a:rPr lang="en-US" b="1" dirty="0">
                <a:solidFill>
                  <a:srgbClr val="FF0000"/>
                </a:solidFill>
              </a:rPr>
              <a:t>Read and try to understand what it’s saying</a:t>
            </a:r>
          </a:p>
          <a:p>
            <a:r>
              <a:rPr lang="en-US" b="1" dirty="0">
                <a:solidFill>
                  <a:srgbClr val="FF0000"/>
                </a:solidFill>
              </a:rPr>
              <a:t>Find the reason why it’s happening</a:t>
            </a:r>
          </a:p>
          <a:p>
            <a:r>
              <a:rPr lang="en-US" b="1" dirty="0">
                <a:solidFill>
                  <a:srgbClr val="FF0000"/>
                </a:solidFill>
              </a:rPr>
              <a:t>Fix the error</a:t>
            </a:r>
          </a:p>
        </p:txBody>
      </p:sp>
    </p:spTree>
    <p:extLst>
      <p:ext uri="{BB962C8B-B14F-4D97-AF65-F5344CB8AC3E}">
        <p14:creationId xmlns:p14="http://schemas.microsoft.com/office/powerpoint/2010/main" val="29864724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07E2A-5195-5622-FBBD-FC31CE31B6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E3C9A-23D4-CD11-A482-AF749F0EF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27FFC5-8166-A024-33DD-AE4D3F436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Error messages are a tool!</a:t>
            </a:r>
            <a:endParaRPr 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44293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DFAA1C-97A2-90CC-D542-7A85DDB53A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3C6E3-8F88-B926-14CD-23CE6E2E9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and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E087F-D085-4356-B561-C0918277C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of the most useful tools you have at your disposal, is AI</a:t>
            </a:r>
          </a:p>
          <a:p>
            <a:r>
              <a:rPr lang="en-US" dirty="0"/>
              <a:t>They have a great ability at reading </a:t>
            </a:r>
            <a:r>
              <a:rPr lang="en-US" dirty="0" err="1"/>
              <a:t>erros</a:t>
            </a:r>
            <a:r>
              <a:rPr lang="en-US" dirty="0"/>
              <a:t> and translating them to you</a:t>
            </a:r>
          </a:p>
          <a:p>
            <a:r>
              <a:rPr lang="en-US" dirty="0"/>
              <a:t>A good and efficient practice when programming is using AI to help you debug!</a:t>
            </a:r>
          </a:p>
        </p:txBody>
      </p:sp>
    </p:spTree>
    <p:extLst>
      <p:ext uri="{BB962C8B-B14F-4D97-AF65-F5344CB8AC3E}">
        <p14:creationId xmlns:p14="http://schemas.microsoft.com/office/powerpoint/2010/main" val="12967321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F4C8D-7650-AF83-6E8D-F05CE1B7E0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CAF4C-98E1-8079-3D75-053E541536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 handling and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FBD081-9459-C9F2-96CE-166E9E848A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Copy your code</a:t>
            </a:r>
          </a:p>
          <a:p>
            <a:r>
              <a:rPr lang="en-US" dirty="0"/>
              <a:t>Copy the error message</a:t>
            </a:r>
          </a:p>
          <a:p>
            <a:r>
              <a:rPr lang="en-US" dirty="0"/>
              <a:t>Copy any data types that you might be working with</a:t>
            </a:r>
          </a:p>
          <a:p>
            <a:r>
              <a:rPr lang="en-US" dirty="0"/>
              <a:t>Explain your goal</a:t>
            </a:r>
          </a:p>
        </p:txBody>
      </p:sp>
    </p:spTree>
    <p:extLst>
      <p:ext uri="{BB962C8B-B14F-4D97-AF65-F5344CB8AC3E}">
        <p14:creationId xmlns:p14="http://schemas.microsoft.com/office/powerpoint/2010/main" val="27256250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3D0E0C-B818-1437-85B8-6FF693988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C55B1A-63A2-352B-789B-3BA20EA82B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8F0D1-436D-037D-1EB8-E2D12F55E2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look at how errors might appear in our work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Using AI, what find out what the error means and ways to solve it</a:t>
            </a:r>
          </a:p>
          <a:p>
            <a:r>
              <a:rPr lang="en-US" dirty="0"/>
              <a:t>Give it all the information that it might need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C457D4-760E-B235-6787-7594D11BC1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839" y="2498734"/>
            <a:ext cx="7788999" cy="68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5748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7DA164-ACB3-17E1-1537-C3B87913C4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/>
              <a:t>Matplotlib Recap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DAEBA94-A18D-32E8-B030-2FEF84154DD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54359"/>
            <a:ext cx="10450513" cy="3632874"/>
          </a:xfrm>
        </p:spPr>
      </p:pic>
    </p:spTree>
    <p:extLst>
      <p:ext uri="{BB962C8B-B14F-4D97-AF65-F5344CB8AC3E}">
        <p14:creationId xmlns:p14="http://schemas.microsoft.com/office/powerpoint/2010/main" val="210260969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32A8B8-8F54-DA61-39EC-761354D1E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E4020D-7310-F8C4-40BB-DDCF8E413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error handling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C2EB17-A81E-D2F0-CA6A-F42A89EF6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 is powerful but it can’t always find the answer</a:t>
            </a:r>
          </a:p>
          <a:p>
            <a:r>
              <a:rPr lang="en-US" dirty="0"/>
              <a:t>In those instances </a:t>
            </a:r>
            <a:r>
              <a:rPr lang="en-US" b="1" dirty="0"/>
              <a:t>you </a:t>
            </a:r>
            <a:r>
              <a:rPr lang="en-US" dirty="0"/>
              <a:t>have to try different things to try to fix the error</a:t>
            </a:r>
          </a:p>
          <a:p>
            <a:r>
              <a:rPr lang="en-US" dirty="0"/>
              <a:t>One methodology that is particular is to look at instance or example where the action you’re performing works and see what’s the difference with what you’re doing now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9015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81E01A-6BD6-6093-2DFB-2EC151A3BA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4CFE94-1536-8EAD-2397-7C89B15ECA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error handling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8ABEC33-3055-84C3-EFE0-7F282B4E7BF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5406" y="2003462"/>
            <a:ext cx="8371692" cy="712148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80B170A-1E9C-74E2-04E0-4BFF5DB63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8224" y="3091317"/>
            <a:ext cx="8956353" cy="478252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758EB385-DE63-4E66-D5E0-9BF623E73B5C}"/>
              </a:ext>
            </a:extLst>
          </p:cNvPr>
          <p:cNvSpPr/>
          <p:nvPr/>
        </p:nvSpPr>
        <p:spPr>
          <a:xfrm>
            <a:off x="308225" y="1690688"/>
            <a:ext cx="4202130" cy="2254588"/>
          </a:xfrm>
          <a:prstGeom prst="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5394230-D31A-7573-46AF-911A07771E36}"/>
              </a:ext>
            </a:extLst>
          </p:cNvPr>
          <p:cNvSpPr/>
          <p:nvPr/>
        </p:nvSpPr>
        <p:spPr>
          <a:xfrm>
            <a:off x="6614845" y="3028384"/>
            <a:ext cx="3386913" cy="793603"/>
          </a:xfrm>
          <a:prstGeom prst="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ADB2044-799E-0EAF-7C39-D2537805F8E2}"/>
              </a:ext>
            </a:extLst>
          </p:cNvPr>
          <p:cNvSpPr/>
          <p:nvPr/>
        </p:nvSpPr>
        <p:spPr>
          <a:xfrm>
            <a:off x="4427805" y="2817982"/>
            <a:ext cx="2187040" cy="793603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5566E6-B062-5ED8-87A9-44A4E25BC107}"/>
              </a:ext>
            </a:extLst>
          </p:cNvPr>
          <p:cNvSpPr txBox="1"/>
          <p:nvPr/>
        </p:nvSpPr>
        <p:spPr>
          <a:xfrm>
            <a:off x="838200" y="4654193"/>
            <a:ext cx="50488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Maybe the issue is in the file that we are reading!! </a:t>
            </a:r>
          </a:p>
        </p:txBody>
      </p:sp>
    </p:spTree>
    <p:extLst>
      <p:ext uri="{BB962C8B-B14F-4D97-AF65-F5344CB8AC3E}">
        <p14:creationId xmlns:p14="http://schemas.microsoft.com/office/powerpoint/2010/main" val="278868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B7669C-BDAC-6354-1DA4-5E312281F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4166-920D-B8B0-68EC-16FA88367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error handling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E93770F-0A4A-6020-B90B-535CC14E6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wrong with the file we’re trying to read compared to the one we read before???</a:t>
            </a:r>
          </a:p>
        </p:txBody>
      </p:sp>
    </p:spTree>
    <p:extLst>
      <p:ext uri="{BB962C8B-B14F-4D97-AF65-F5344CB8AC3E}">
        <p14:creationId xmlns:p14="http://schemas.microsoft.com/office/powerpoint/2010/main" val="27784095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1C49CA-DFC9-EBA2-CD69-0AD7DD12BB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34763-9436-4387-C813-050DC0E47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error handling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18849DE-5AEA-E57E-D488-C6C95179A1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wrong with the file we’re trying to read compared to the one we read before???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8315A5A-779A-A78E-34C9-AD61C80541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2463"/>
            <a:ext cx="9793067" cy="27150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93C7BE4-6FC9-CC3B-315B-387B6E2976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849" y="4265580"/>
            <a:ext cx="6592220" cy="2514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90302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9BCCE1-2A69-A8AA-B28D-C7DE38FB18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D257-562E-328C-7585-0F5E45715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error handling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0664026-E8F4-115D-26B3-4F93A90FC1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What’s wrong with the file we’re trying to read compared to the one we read before???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13452E1-498D-D8DA-7AE5-F54BA04659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82463"/>
            <a:ext cx="9793067" cy="271500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183C452-B9E4-0EF0-B825-DD5C569816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0849" y="4265580"/>
            <a:ext cx="6592220" cy="2514951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F53C0341-DC39-10B6-B019-BE24C40F417D}"/>
              </a:ext>
            </a:extLst>
          </p:cNvPr>
          <p:cNvSpPr/>
          <p:nvPr/>
        </p:nvSpPr>
        <p:spPr>
          <a:xfrm>
            <a:off x="1140074" y="1214350"/>
            <a:ext cx="3164797" cy="611275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210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EF4992-518E-C2E8-A2AF-30386B293E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FADB1-4554-A1AC-0F13-A077E7D06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Controlled error handling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00C83016-459F-D6F1-1556-E706B4015D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C020FF-348C-F443-2EF5-F733B02C2E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040" y="2658357"/>
            <a:ext cx="11249485" cy="6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4878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D00A4E-F7ED-0C1F-221D-C9079AA7F0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E6584D-8935-30F7-2F45-3A1EB8D34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Manipulating files in your directory with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D52303-2C83-0B33-4F83-4E2143322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Right now, we can read the files we downloaded </a:t>
            </a:r>
          </a:p>
          <a:p>
            <a:r>
              <a:rPr lang="en-US" dirty="0"/>
              <a:t>But we have </a:t>
            </a:r>
            <a:r>
              <a:rPr lang="en-US" b="1" dirty="0"/>
              <a:t>a lot of files (a lot!!) </a:t>
            </a:r>
            <a:r>
              <a:rPr lang="en-US" dirty="0"/>
              <a:t>in our folder</a:t>
            </a:r>
          </a:p>
          <a:p>
            <a:r>
              <a:rPr lang="en-US" dirty="0"/>
              <a:t>Going through them one by one would take </a:t>
            </a:r>
            <a:r>
              <a:rPr lang="en-US" dirty="0" err="1"/>
              <a:t>wayyy</a:t>
            </a:r>
            <a:r>
              <a:rPr lang="en-US" dirty="0"/>
              <a:t> too much time</a:t>
            </a:r>
          </a:p>
          <a:p>
            <a:r>
              <a:rPr lang="en-US" dirty="0"/>
              <a:t>To manipulate all these files, we will use a new library</a:t>
            </a:r>
          </a:p>
          <a:p>
            <a:pPr marL="0" indent="0">
              <a:buNone/>
            </a:pPr>
            <a:r>
              <a:rPr lang="en-US" b="1" dirty="0" err="1"/>
              <a:t>os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9082690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E87C1-DCE4-98D3-F7F2-D29AE8253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FEA32-600B-BBD8-435D-7B4D87BB2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66617-F112-A4F5-F98A-62DD1FDDB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W</a:t>
            </a:r>
            <a:r>
              <a:rPr lang="en-US" dirty="0"/>
              <a:t>e have a lot of files that we want to work with</a:t>
            </a:r>
          </a:p>
          <a:p>
            <a:r>
              <a:rPr lang="en-US" dirty="0"/>
              <a:t>Going through them one by one would take </a:t>
            </a:r>
            <a:r>
              <a:rPr lang="en-US" dirty="0" err="1"/>
              <a:t>wayyy</a:t>
            </a:r>
            <a:r>
              <a:rPr lang="en-US" dirty="0"/>
              <a:t> too much time</a:t>
            </a:r>
          </a:p>
          <a:p>
            <a:r>
              <a:rPr lang="en-US" dirty="0" err="1"/>
              <a:t>os</a:t>
            </a:r>
            <a:r>
              <a:rPr lang="en-US" dirty="0"/>
              <a:t> library allows us to manipulate the files in our directory</a:t>
            </a:r>
          </a:p>
          <a:p>
            <a:pPr marL="0" indent="0">
              <a:buNone/>
            </a:pPr>
            <a:r>
              <a:rPr lang="en-US" b="1" u="sng" dirty="0">
                <a:solidFill>
                  <a:srgbClr val="FF0000"/>
                </a:solidFill>
              </a:rPr>
              <a:t>import </a:t>
            </a:r>
            <a:r>
              <a:rPr lang="en-US" b="1" u="sng" dirty="0" err="1">
                <a:solidFill>
                  <a:srgbClr val="FF0000"/>
                </a:solidFill>
              </a:rPr>
              <a:t>os</a:t>
            </a:r>
            <a:endParaRPr lang="en-US" b="1" u="sng" dirty="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6CD559A-A95F-3B0E-9076-9CA8E77EE9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615" y="3825647"/>
            <a:ext cx="7522029" cy="686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70129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62AB0D-9A85-8F1D-C27A-239BCFB9CC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C0ECD-FA37-7323-949D-9BBD662839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D889E6-508E-BB4E-4DD0-C2F7B3CAC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PT" dirty="0"/>
              <a:t>W</a:t>
            </a:r>
            <a:r>
              <a:rPr lang="en-US" dirty="0" err="1"/>
              <a:t>e’re</a:t>
            </a:r>
            <a:r>
              <a:rPr lang="en-US" dirty="0"/>
              <a:t> </a:t>
            </a:r>
            <a:r>
              <a:rPr lang="en-US" dirty="0" err="1"/>
              <a:t>gonna</a:t>
            </a:r>
            <a:r>
              <a:rPr lang="en-US" dirty="0"/>
              <a:t> use this library to change the name of the files of interest in our directory</a:t>
            </a:r>
          </a:p>
          <a:p>
            <a:r>
              <a:rPr lang="en-US" dirty="0"/>
              <a:t>Get the directory we are working on at the moment</a:t>
            </a:r>
          </a:p>
          <a:p>
            <a:r>
              <a:rPr lang="en-US" dirty="0"/>
              <a:t>Get all the files in the directory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C7A6EE2-F0E5-6CE7-4AC0-5BF1C0EBDE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820" y="3890235"/>
            <a:ext cx="9953958" cy="14219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07061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061944-9E31-C6AD-D25A-EDFBCDD975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44A0B-72F7-D945-2619-136028194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Concatonating</a:t>
            </a:r>
            <a:endParaRPr lang="en-US" dirty="0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91204250-43C7-E95B-8F41-A967B4E769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Now that we can successfully read the files we downloaded with error we’ll perform a small exercise</a:t>
            </a:r>
          </a:p>
          <a:p>
            <a:pPr marL="0" indent="0">
              <a:buNone/>
            </a:pPr>
            <a:r>
              <a:rPr lang="en-US" dirty="0"/>
              <a:t>I’d like to combine all the files we downloaded into 1 large csv file </a:t>
            </a:r>
          </a:p>
          <a:p>
            <a:pPr marL="0" indent="0">
              <a:buNone/>
            </a:pPr>
            <a:r>
              <a:rPr lang="en-US" dirty="0"/>
              <a:t>We can combine multiple csv files as follows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9EC34A6-F7C2-8713-5CEA-E8A94FB7E5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5130" y="3739535"/>
            <a:ext cx="9173738" cy="275333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67995137-31B8-FA9E-F97E-0EC67A81C453}"/>
              </a:ext>
            </a:extLst>
          </p:cNvPr>
          <p:cNvSpPr/>
          <p:nvPr/>
        </p:nvSpPr>
        <p:spPr>
          <a:xfrm>
            <a:off x="2183147" y="5523338"/>
            <a:ext cx="3823811" cy="381000"/>
          </a:xfrm>
          <a:prstGeom prst="rect">
            <a:avLst/>
          </a:prstGeom>
          <a:noFill/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56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4D1CB-37FB-177D-031E-069C6AE7B9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7D2F4-EA2D-5651-EB1E-88FAF2C9CA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5C845-59B9-27B1-CAB9-9BC5DFB44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</a:t>
            </a:r>
            <a:r>
              <a:rPr lang="en-US" dirty="0" err="1"/>
              <a:t>meteostat</a:t>
            </a:r>
            <a:r>
              <a:rPr lang="en-US" dirty="0"/>
              <a:t>, choose a location in </a:t>
            </a:r>
            <a:r>
              <a:rPr lang="en-US" dirty="0" err="1"/>
              <a:t>spain</a:t>
            </a:r>
            <a:r>
              <a:rPr lang="en-US" dirty="0"/>
              <a:t>, and get the weather data from </a:t>
            </a:r>
            <a:r>
              <a:rPr lang="en-US" b="1" dirty="0"/>
              <a:t>July 1</a:t>
            </a:r>
            <a:r>
              <a:rPr lang="en-US" b="1" baseline="30000" dirty="0"/>
              <a:t>st</a:t>
            </a:r>
            <a:r>
              <a:rPr lang="en-US" b="1" dirty="0"/>
              <a:t> 2023 </a:t>
            </a:r>
            <a:r>
              <a:rPr lang="en-US" dirty="0"/>
              <a:t>to </a:t>
            </a:r>
            <a:r>
              <a:rPr lang="en-US" b="1" dirty="0"/>
              <a:t>January 1</a:t>
            </a:r>
            <a:r>
              <a:rPr lang="en-US" b="1" baseline="30000" dirty="0"/>
              <a:t>st</a:t>
            </a:r>
            <a:r>
              <a:rPr lang="en-US" b="1" dirty="0"/>
              <a:t> 2025</a:t>
            </a:r>
          </a:p>
          <a:p>
            <a:pPr lvl="1"/>
            <a:r>
              <a:rPr lang="en-US" b="1" dirty="0"/>
              <a:t>Remember how we input dates and coordinates into </a:t>
            </a:r>
            <a:r>
              <a:rPr lang="en-US" b="1" dirty="0" err="1"/>
              <a:t>meteostat</a:t>
            </a:r>
            <a:endParaRPr lang="en-US" b="1" dirty="0"/>
          </a:p>
          <a:p>
            <a:r>
              <a:rPr lang="en-US" dirty="0"/>
              <a:t>Clean the data</a:t>
            </a:r>
          </a:p>
          <a:p>
            <a:r>
              <a:rPr lang="en-US" dirty="0"/>
              <a:t>Get the wind data from the </a:t>
            </a:r>
            <a:r>
              <a:rPr lang="en-US" b="1" dirty="0"/>
              <a:t>first 7 days of 2024</a:t>
            </a:r>
          </a:p>
          <a:p>
            <a:r>
              <a:rPr lang="en-US" dirty="0"/>
              <a:t>Plot it over time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243484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A2897-449B-54C5-ECCD-74A9678D6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9DF1C-61CE-969A-F897-C7CF2549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Pseudocode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43E30754-2F76-70A9-B750-726FD12B8E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Get a </a:t>
            </a:r>
            <a:r>
              <a:rPr lang="en-US" b="1" dirty="0"/>
              <a:t>list</a:t>
            </a:r>
            <a:r>
              <a:rPr lang="en-US" dirty="0"/>
              <a:t> of all the files in the directory (remember </a:t>
            </a:r>
            <a:r>
              <a:rPr lang="en-US" dirty="0" err="1"/>
              <a:t>os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b="1" dirty="0"/>
              <a:t>Loop</a:t>
            </a:r>
            <a:r>
              <a:rPr lang="en-US" dirty="0"/>
              <a:t> over all the filenames in the list</a:t>
            </a:r>
          </a:p>
          <a:p>
            <a:pPr marL="0" indent="0">
              <a:buNone/>
            </a:pPr>
            <a:r>
              <a:rPr lang="en-US" b="1" dirty="0"/>
              <a:t>	If</a:t>
            </a:r>
            <a:r>
              <a:rPr lang="en-US" dirty="0"/>
              <a:t> the file is one of the files we want</a:t>
            </a:r>
          </a:p>
          <a:p>
            <a:pPr marL="0" indent="0">
              <a:buNone/>
            </a:pPr>
            <a:r>
              <a:rPr lang="en-US" dirty="0"/>
              <a:t>	Read the file and save it into a data frame, (remember the 	errors)</a:t>
            </a:r>
          </a:p>
          <a:p>
            <a:pPr marL="0" indent="0">
              <a:buNone/>
            </a:pPr>
            <a:r>
              <a:rPr lang="en-US" dirty="0"/>
              <a:t>	Append the data frame into a list</a:t>
            </a:r>
          </a:p>
          <a:p>
            <a:pPr marL="0" indent="0">
              <a:buNone/>
            </a:pPr>
            <a:r>
              <a:rPr lang="en-US"/>
              <a:t>	Total</a:t>
            </a:r>
            <a:r>
              <a:rPr lang="en-US" dirty="0" err="1"/>
              <a:t>_csv</a:t>
            </a:r>
            <a:r>
              <a:rPr lang="en-US" dirty="0"/>
              <a:t> = </a:t>
            </a:r>
            <a:r>
              <a:rPr lang="en-US" dirty="0" err="1"/>
              <a:t>pd.concact</a:t>
            </a:r>
            <a:r>
              <a:rPr lang="en-US" dirty="0"/>
              <a:t>(</a:t>
            </a:r>
            <a:r>
              <a:rPr lang="en-US" dirty="0" err="1"/>
              <a:t>list_of_data_frame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69971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61DC0-8827-4193-7B6A-4982BC12BA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CD15A-7219-4CB2-02DC-C720F7A0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Pandas Recap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48EDDA-FA29-BF40-DCB9-07A23AA88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40494"/>
            <a:ext cx="10833243" cy="5237708"/>
          </a:xfrm>
        </p:spPr>
        <p:txBody>
          <a:bodyPr>
            <a:noAutofit/>
          </a:bodyPr>
          <a:lstStyle/>
          <a:p>
            <a:r>
              <a:rPr lang="en-US" dirty="0"/>
              <a:t>To select a column you use:</a:t>
            </a:r>
          </a:p>
          <a:p>
            <a:pPr lvl="1"/>
            <a:r>
              <a:rPr lang="en-US" dirty="0" err="1"/>
              <a:t>data_frame</a:t>
            </a:r>
            <a:r>
              <a:rPr lang="en-US" dirty="0"/>
              <a:t>[[“</a:t>
            </a:r>
            <a:r>
              <a:rPr lang="en-US" dirty="0" err="1"/>
              <a:t>list_of_columns</a:t>
            </a:r>
            <a:r>
              <a:rPr lang="en-US" dirty="0"/>
              <a:t>”]]</a:t>
            </a:r>
          </a:p>
          <a:p>
            <a:pPr lvl="2">
              <a:lnSpc>
                <a:spcPts val="1425"/>
              </a:lnSpc>
            </a:pPr>
            <a:r>
              <a:rPr lang="en-US" sz="2400" b="0" dirty="0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temperature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clean_data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[[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'temp’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]]</a:t>
            </a:r>
          </a:p>
          <a:p>
            <a:pPr marL="914400" lvl="2" indent="0">
              <a:lnSpc>
                <a:spcPts val="1425"/>
              </a:lnSpc>
              <a:buNone/>
            </a:pPr>
            <a:endParaRPr lang="en-US" sz="24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lvl="2">
              <a:lnSpc>
                <a:spcPts val="1425"/>
              </a:lnSpc>
            </a:pP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temperature_and_wind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clean_data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[[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'temp'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,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'</a:t>
            </a:r>
            <a:r>
              <a:rPr lang="en-US" sz="2400" b="0" dirty="0" err="1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wspd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’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]]</a:t>
            </a:r>
          </a:p>
          <a:p>
            <a:pPr>
              <a:lnSpc>
                <a:spcPts val="1425"/>
              </a:lnSpc>
            </a:pPr>
            <a:endParaRPr lang="en-US" dirty="0"/>
          </a:p>
          <a:p>
            <a:pPr>
              <a:lnSpc>
                <a:spcPts val="1425"/>
              </a:lnSpc>
            </a:pPr>
            <a:r>
              <a:rPr lang="en-US" dirty="0"/>
              <a:t>To select a column you use the .loc method</a:t>
            </a:r>
          </a:p>
          <a:p>
            <a:pPr lvl="1">
              <a:lnSpc>
                <a:spcPts val="1425"/>
              </a:lnSpc>
            </a:pPr>
            <a:r>
              <a:rPr lang="en-US" dirty="0" err="1"/>
              <a:t>data_frame.loc</a:t>
            </a:r>
            <a:r>
              <a:rPr lang="en-US" dirty="0"/>
              <a:t>[“</a:t>
            </a:r>
            <a:r>
              <a:rPr lang="en-US" dirty="0" err="1"/>
              <a:t>index_of_choice</a:t>
            </a:r>
            <a:r>
              <a:rPr lang="en-US" dirty="0"/>
              <a:t>”]</a:t>
            </a:r>
          </a:p>
          <a:p>
            <a:pPr lvl="1">
              <a:lnSpc>
                <a:spcPts val="1425"/>
              </a:lnSpc>
            </a:pPr>
            <a:endParaRPr lang="en-US" sz="2400" b="0" dirty="0">
              <a:solidFill>
                <a:srgbClr val="9CDCFE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lvl="2">
              <a:lnSpc>
                <a:spcPts val="1425"/>
              </a:lnSpc>
            </a:pP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Christmas_night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>
                <a:solidFill>
                  <a:srgbClr val="D4D4D4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=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 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clean_data</a:t>
            </a:r>
            <a:r>
              <a:rPr lang="en-US" sz="2400" b="0" dirty="0" err="1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.</a:t>
            </a:r>
            <a:r>
              <a:rPr lang="en-US" sz="2400" b="0" dirty="0" err="1">
                <a:solidFill>
                  <a:srgbClr val="9CDCFE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loc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[</a:t>
            </a:r>
            <a:r>
              <a:rPr lang="en-US" sz="2400" b="0" dirty="0">
                <a:solidFill>
                  <a:srgbClr val="CE9178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"2024-12-25 00:00:00"</a:t>
            </a:r>
            <a:r>
              <a:rPr lang="en-US" sz="2400" b="0" dirty="0">
                <a:solidFill>
                  <a:srgbClr val="CCCCCC"/>
                </a:solidFill>
                <a:effectLst/>
                <a:highlight>
                  <a:srgbClr val="000000"/>
                </a:highlight>
                <a:latin typeface="Consolas" panose="020B0609020204030204" pitchFamily="49" charset="0"/>
              </a:rPr>
              <a:t>]</a:t>
            </a:r>
          </a:p>
          <a:p>
            <a:pPr lvl="1">
              <a:lnSpc>
                <a:spcPts val="1425"/>
              </a:lnSpc>
            </a:pPr>
            <a:endParaRPr lang="en-US" dirty="0">
              <a:solidFill>
                <a:srgbClr val="CCCCCC"/>
              </a:solidFill>
              <a:highlight>
                <a:srgbClr val="000000"/>
              </a:highlight>
              <a:latin typeface="Consolas" panose="020B0609020204030204" pitchFamily="49" charset="0"/>
            </a:endParaRPr>
          </a:p>
          <a:p>
            <a:pPr lvl="1">
              <a:lnSpc>
                <a:spcPts val="1425"/>
              </a:lnSpc>
            </a:pPr>
            <a:r>
              <a:rPr lang="en-US" dirty="0" err="1"/>
              <a:t>data_frame.loc</a:t>
            </a:r>
            <a:r>
              <a:rPr lang="en-US" dirty="0"/>
              <a:t>[“</a:t>
            </a:r>
            <a:r>
              <a:rPr lang="en-US" dirty="0" err="1"/>
              <a:t>starting_index</a:t>
            </a:r>
            <a:r>
              <a:rPr lang="en-US" dirty="0"/>
              <a:t>”: “</a:t>
            </a:r>
            <a:r>
              <a:rPr lang="en-US" dirty="0" err="1"/>
              <a:t>ending_index</a:t>
            </a:r>
            <a:r>
              <a:rPr lang="en-US" dirty="0"/>
              <a:t>”]</a:t>
            </a:r>
          </a:p>
          <a:p>
            <a:pPr lvl="1">
              <a:lnSpc>
                <a:spcPts val="1425"/>
              </a:lnSpc>
            </a:pPr>
            <a:endParaRPr lang="en-US" dirty="0"/>
          </a:p>
          <a:p>
            <a:pPr lvl="1">
              <a:lnSpc>
                <a:spcPts val="1425"/>
              </a:lnSpc>
            </a:pPr>
            <a:endParaRPr lang="en-US" dirty="0"/>
          </a:p>
          <a:p>
            <a:pPr lvl="1">
              <a:lnSpc>
                <a:spcPts val="1425"/>
              </a:lnSpc>
            </a:pPr>
            <a:endParaRPr lang="en-US" dirty="0"/>
          </a:p>
          <a:p>
            <a:pPr lvl="1">
              <a:lnSpc>
                <a:spcPts val="1425"/>
              </a:lnSpc>
            </a:pPr>
            <a:r>
              <a:rPr lang="en-US" dirty="0" err="1"/>
              <a:t>data_frame.loc</a:t>
            </a:r>
            <a:r>
              <a:rPr lang="en-US" dirty="0"/>
              <a:t>[“</a:t>
            </a:r>
            <a:r>
              <a:rPr lang="en-US" dirty="0" err="1"/>
              <a:t>encompassing_index</a:t>
            </a:r>
            <a:r>
              <a:rPr lang="en-US" dirty="0"/>
              <a:t>”]</a:t>
            </a:r>
          </a:p>
          <a:p>
            <a:pPr marL="914400" lvl="2" indent="0">
              <a:lnSpc>
                <a:spcPts val="1425"/>
              </a:lnSpc>
              <a:buNone/>
            </a:pPr>
            <a:endParaRPr lang="en-US" dirty="0"/>
          </a:p>
          <a:p>
            <a:pPr lvl="1">
              <a:lnSpc>
                <a:spcPts val="1425"/>
              </a:lnSpc>
            </a:pPr>
            <a:endParaRPr lang="en-US" dirty="0"/>
          </a:p>
          <a:p>
            <a:pPr lvl="1">
              <a:lnSpc>
                <a:spcPts val="1425"/>
              </a:lnSpc>
            </a:pPr>
            <a:endParaRPr lang="en-US" dirty="0"/>
          </a:p>
          <a:p>
            <a:pPr lvl="1">
              <a:lnSpc>
                <a:spcPts val="1425"/>
              </a:lnSpc>
            </a:pPr>
            <a:endParaRPr lang="en-US" dirty="0"/>
          </a:p>
          <a:p>
            <a:pPr lvl="1">
              <a:lnSpc>
                <a:spcPts val="1425"/>
              </a:lnSpc>
            </a:pPr>
            <a:endParaRPr lang="en-US" dirty="0"/>
          </a:p>
          <a:p>
            <a:pPr lvl="1">
              <a:lnSpc>
                <a:spcPts val="1425"/>
              </a:lnSpc>
            </a:pPr>
            <a:endParaRPr lang="en-US" dirty="0"/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lvl="2">
              <a:lnSpc>
                <a:spcPts val="1425"/>
              </a:lnSpc>
            </a:pPr>
            <a:endParaRPr lang="en-US" dirty="0"/>
          </a:p>
          <a:p>
            <a:pPr lvl="2">
              <a:lnSpc>
                <a:spcPts val="1425"/>
              </a:lnSpc>
            </a:pPr>
            <a:endParaRPr lang="en-US" dirty="0"/>
          </a:p>
          <a:p>
            <a:pPr lvl="2">
              <a:lnSpc>
                <a:spcPts val="1425"/>
              </a:lnSpc>
            </a:pPr>
            <a:endParaRPr lang="en-US" dirty="0"/>
          </a:p>
          <a:p>
            <a:pPr lvl="1">
              <a:lnSpc>
                <a:spcPts val="1425"/>
              </a:lnSpc>
            </a:pPr>
            <a:endParaRPr lang="en-US" sz="2400" b="0" dirty="0">
              <a:solidFill>
                <a:srgbClr val="CCCCCC"/>
              </a:solidFill>
              <a:effectLst/>
              <a:highlight>
                <a:srgbClr val="000000"/>
              </a:highlight>
              <a:latin typeface="Consolas" panose="020B06090202040302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7826BC8-9151-116B-6A7C-F884D426B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2122" y="4975756"/>
            <a:ext cx="9731883" cy="4417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DCF12D8-2698-E0BA-E495-95CF914932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22122" y="5881143"/>
            <a:ext cx="6222179" cy="61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36896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B9599-24B2-6A0E-2440-38AB61ED2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20EB9-B0AC-20A5-65D2-6CA374674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and reading CSV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F88A7-B201-D41D-A81D-5543AFA83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CSV stands for “Comma Separated Values”, like an excel file</a:t>
            </a:r>
          </a:p>
          <a:p>
            <a:r>
              <a:rPr lang="en-US" dirty="0"/>
              <a:t>Right now you should have a variable that stores the data frame. </a:t>
            </a:r>
          </a:p>
          <a:p>
            <a:r>
              <a:rPr lang="en-US" dirty="0"/>
              <a:t>It’s useful to write that variable into a csv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CABBB2-B0A9-ADF2-BE81-3322E8D307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429000"/>
            <a:ext cx="7862450" cy="123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481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08A00D-A120-0942-5B78-153686388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F0AFB6-2E7C-5889-FAD0-EAC9B0CA0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and reading CSV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629A70-83F4-0E36-9CA7-C13D95F6C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CSV stands for “Comma Separated Values”, like an excel file</a:t>
            </a:r>
          </a:p>
          <a:p>
            <a:r>
              <a:rPr lang="en-US" dirty="0"/>
              <a:t>Right now you should have a variable that stores the data frame. </a:t>
            </a:r>
          </a:p>
          <a:p>
            <a:r>
              <a:rPr lang="en-US" dirty="0"/>
              <a:t>It’s useful to write that variable into a csv file</a:t>
            </a:r>
          </a:p>
          <a:p>
            <a:r>
              <a:rPr lang="en-US" dirty="0"/>
              <a:t>We can later read that file again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8176059-6B53-8DE9-C382-610AFFC34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25" y="3884112"/>
            <a:ext cx="7398525" cy="1221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50161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2F3055-B740-6549-A222-884C28C25A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7A7F1-FEA2-E85D-1596-F40B1FD1C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and reading CSV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A9B35-CFE6-EEEE-E0C2-84D0D74198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CSV stands for “Comma Separated Values”, like an excel file</a:t>
            </a:r>
          </a:p>
          <a:p>
            <a:r>
              <a:rPr lang="en-US" dirty="0"/>
              <a:t>Right now you should have a variable that stores the data frame. </a:t>
            </a:r>
          </a:p>
          <a:p>
            <a:r>
              <a:rPr lang="en-US" dirty="0"/>
              <a:t>It’s useful to write that variable into a csv file</a:t>
            </a:r>
          </a:p>
          <a:p>
            <a:r>
              <a:rPr lang="en-US" dirty="0"/>
              <a:t>We can later read that file again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D97DBE-90B9-3906-F136-94D48838D8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25" y="3884112"/>
            <a:ext cx="7398525" cy="1221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6CD1BCE-F888-ADE7-4DCD-C3CD88287E76}"/>
              </a:ext>
            </a:extLst>
          </p:cNvPr>
          <p:cNvSpPr txBox="1"/>
          <p:nvPr/>
        </p:nvSpPr>
        <p:spPr>
          <a:xfrm>
            <a:off x="8671389" y="3429000"/>
            <a:ext cx="21678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How do we know if it worked?</a:t>
            </a:r>
          </a:p>
        </p:txBody>
      </p:sp>
    </p:spTree>
    <p:extLst>
      <p:ext uri="{BB962C8B-B14F-4D97-AF65-F5344CB8AC3E}">
        <p14:creationId xmlns:p14="http://schemas.microsoft.com/office/powerpoint/2010/main" val="10601702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C4DA14-336D-2C55-3C34-DF6E3FFD35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2B7C8-05DE-7272-0AFD-B05A943C9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and reading CSV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AED2D-F264-F8CD-2AB4-46DFCF73F1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CSV stands for “Comma Separated Values”, like an excel file</a:t>
            </a:r>
          </a:p>
          <a:p>
            <a:r>
              <a:rPr lang="en-US" dirty="0"/>
              <a:t>Right now you should have a variable that stores the data frame. </a:t>
            </a:r>
          </a:p>
          <a:p>
            <a:r>
              <a:rPr lang="en-US" dirty="0"/>
              <a:t>It’s useful to write that variable into a csv file</a:t>
            </a:r>
          </a:p>
          <a:p>
            <a:r>
              <a:rPr lang="en-US" dirty="0"/>
              <a:t>We can later read that file again 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D8ADA10-1192-2055-55FA-C8A6CF7D0D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425" y="3884112"/>
            <a:ext cx="7398525" cy="122128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850024C-0E76-3A2E-0598-50F8A75BF342}"/>
              </a:ext>
            </a:extLst>
          </p:cNvPr>
          <p:cNvSpPr txBox="1"/>
          <p:nvPr/>
        </p:nvSpPr>
        <p:spPr>
          <a:xfrm>
            <a:off x="8671389" y="3429000"/>
            <a:ext cx="2167847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How do we know if it worked?</a:t>
            </a:r>
          </a:p>
          <a:p>
            <a:endParaRPr lang="en-US" sz="3200" b="1" dirty="0"/>
          </a:p>
          <a:p>
            <a:r>
              <a:rPr lang="en-US" sz="3200" b="1" dirty="0">
                <a:solidFill>
                  <a:srgbClr val="FF0000"/>
                </a:solidFill>
              </a:rPr>
              <a:t>PRINT!!!!</a:t>
            </a:r>
          </a:p>
          <a:p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611813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0C2D8-C97B-9E80-115E-3C10A9B17F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C1D45-91B0-4267-5501-4BFAF1CC6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Saving and reading CSV files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228ECF-6618-829A-5293-A0D8D31031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1193C0-A878-3610-58D4-0EC2897F9E39}"/>
              </a:ext>
            </a:extLst>
          </p:cNvPr>
          <p:cNvSpPr txBox="1"/>
          <p:nvPr/>
        </p:nvSpPr>
        <p:spPr>
          <a:xfrm>
            <a:off x="8938517" y="2052263"/>
            <a:ext cx="268241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dirty="0"/>
              <a:t>Something’s wrong</a:t>
            </a:r>
            <a:endParaRPr lang="en-US" sz="3200" b="1" dirty="0">
              <a:solidFill>
                <a:srgbClr val="FF0000"/>
              </a:solidFill>
            </a:endParaRPr>
          </a:p>
          <a:p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3CA8A6-446A-B370-7299-062341D1B9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600" y="1825625"/>
            <a:ext cx="8021789" cy="1876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7386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1976</TotalTime>
  <Words>1186</Words>
  <Application>Microsoft Office PowerPoint</Application>
  <PresentationFormat>Widescreen</PresentationFormat>
  <Paragraphs>171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Aptos</vt:lpstr>
      <vt:lpstr>Aptos Display</vt:lpstr>
      <vt:lpstr>Arial</vt:lpstr>
      <vt:lpstr>Consolas</vt:lpstr>
      <vt:lpstr>Office Theme</vt:lpstr>
      <vt:lpstr>Pandas Recap</vt:lpstr>
      <vt:lpstr>Matplotlib Recap</vt:lpstr>
      <vt:lpstr>Exercise</vt:lpstr>
      <vt:lpstr>Pandas Recap</vt:lpstr>
      <vt:lpstr>Saving and reading CSV files </vt:lpstr>
      <vt:lpstr>Saving and reading CSV files </vt:lpstr>
      <vt:lpstr>Saving and reading CSV files </vt:lpstr>
      <vt:lpstr>Saving and reading CSV files </vt:lpstr>
      <vt:lpstr>Saving and reading CSV files </vt:lpstr>
      <vt:lpstr>Saving and reading CSV files </vt:lpstr>
      <vt:lpstr>Saving and reading CSV files </vt:lpstr>
      <vt:lpstr>Saving and reading CSV files </vt:lpstr>
      <vt:lpstr>Saving and reading CSV files </vt:lpstr>
      <vt:lpstr>Next part of the project: data acquisition (again)</vt:lpstr>
      <vt:lpstr>Error handling</vt:lpstr>
      <vt:lpstr>Error handling</vt:lpstr>
      <vt:lpstr>Error handling and AI</vt:lpstr>
      <vt:lpstr>Error handling and AI</vt:lpstr>
      <vt:lpstr>Controlled error handling</vt:lpstr>
      <vt:lpstr>Controlled error handling</vt:lpstr>
      <vt:lpstr>Controlled error handling</vt:lpstr>
      <vt:lpstr>Controlled error handling</vt:lpstr>
      <vt:lpstr>Controlled error handling</vt:lpstr>
      <vt:lpstr>Controlled error handling</vt:lpstr>
      <vt:lpstr>Controlled error handling</vt:lpstr>
      <vt:lpstr>Manipulating files in your directory with python</vt:lpstr>
      <vt:lpstr>OS</vt:lpstr>
      <vt:lpstr>OS</vt:lpstr>
      <vt:lpstr>Concatonating</vt:lpstr>
      <vt:lpstr>Pseudocode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Claudio Banjai</dc:creator>
  <cp:lastModifiedBy>Claudio Banjai</cp:lastModifiedBy>
  <cp:revision>1</cp:revision>
  <dcterms:created xsi:type="dcterms:W3CDTF">2025-01-20T10:13:32Z</dcterms:created>
  <dcterms:modified xsi:type="dcterms:W3CDTF">2025-01-27T08:51:38Z</dcterms:modified>
</cp:coreProperties>
</file>