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74"/>
    <p:restoredTop sz="94648"/>
  </p:normalViewPr>
  <p:slideViewPr>
    <p:cSldViewPr snapToGrid="0" snapToObjects="1">
      <p:cViewPr varScale="1">
        <p:scale>
          <a:sx n="95" d="100"/>
          <a:sy n="95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6FF-1826-B745-A299-374011DD2061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8156-F844-E040-B7E3-E54B2AEDA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6FF-1826-B745-A299-374011DD2061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8156-F844-E040-B7E3-E54B2AEDA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6FF-1826-B745-A299-374011DD2061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8156-F844-E040-B7E3-E54B2AEDA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6FF-1826-B745-A299-374011DD2061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8156-F844-E040-B7E3-E54B2AEDA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6FF-1826-B745-A299-374011DD2061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8156-F844-E040-B7E3-E54B2AEDA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6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6FF-1826-B745-A299-374011DD2061}" type="datetimeFigureOut">
              <a:rPr lang="en-US" smtClean="0"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8156-F844-E040-B7E3-E54B2AEDA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1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6FF-1826-B745-A299-374011DD2061}" type="datetimeFigureOut">
              <a:rPr lang="en-US" smtClean="0"/>
              <a:t>7/30/16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8156-F844-E040-B7E3-E54B2AEDA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3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6FF-1826-B745-A299-374011DD2061}" type="datetimeFigureOut">
              <a:rPr lang="en-US" smtClean="0"/>
              <a:t>7/30/16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8156-F844-E040-B7E3-E54B2AEDA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6FF-1826-B745-A299-374011DD2061}" type="datetimeFigureOut">
              <a:rPr lang="en-US" smtClean="0"/>
              <a:t>7/30/16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8156-F844-E040-B7E3-E54B2AEDA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6FF-1826-B745-A299-374011DD2061}" type="datetimeFigureOut">
              <a:rPr lang="en-US" smtClean="0"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8156-F844-E040-B7E3-E54B2AEDA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1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F6FF-1826-B745-A299-374011DD2061}" type="datetimeFigureOut">
              <a:rPr lang="en-US" smtClean="0"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8156-F844-E040-B7E3-E54B2AEDA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DF6FF-1826-B745-A299-374011DD2061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8156-F844-E040-B7E3-E54B2AEDA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8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3" y="166594"/>
            <a:ext cx="2159000" cy="154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461" y="279400"/>
            <a:ext cx="26670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408" y="4654550"/>
            <a:ext cx="2247900" cy="153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461" y="3683000"/>
            <a:ext cx="2667000" cy="284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3" y="2781300"/>
            <a:ext cx="4381500" cy="3746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558" y="2454275"/>
            <a:ext cx="2146300" cy="157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108" y="279400"/>
            <a:ext cx="2222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5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2016-07-30T05:08:25Z</dcterms:created>
  <dcterms:modified xsi:type="dcterms:W3CDTF">2016-07-30T05:12:28Z</dcterms:modified>
</cp:coreProperties>
</file>