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tcr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Feuil1!$A$2:$A$81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Feuil1!$B$2:$B$81</c:f>
              <c:numCache>
                <c:formatCode>General</c:formatCode>
                <c:ptCount val="80"/>
                <c:pt idx="0">
                  <c:v>2.3033067269999998</c:v>
                </c:pt>
                <c:pt idx="1">
                  <c:v>0.73562193490860461</c:v>
                </c:pt>
                <c:pt idx="2">
                  <c:v>2.2350077450763441</c:v>
                </c:pt>
                <c:pt idx="3">
                  <c:v>3.8095238095238098</c:v>
                </c:pt>
                <c:pt idx="4">
                  <c:v>3.8990825688073398</c:v>
                </c:pt>
                <c:pt idx="5">
                  <c:v>2.3279149106963675</c:v>
                </c:pt>
                <c:pt idx="6">
                  <c:v>1.627770151010002</c:v>
                </c:pt>
                <c:pt idx="7">
                  <c:v>-2.2771130837514471</c:v>
                </c:pt>
                <c:pt idx="8">
                  <c:v>2.6658767772511851</c:v>
                </c:pt>
                <c:pt idx="9">
                  <c:v>5.1933064050778999</c:v>
                </c:pt>
                <c:pt idx="10">
                  <c:v>4.6260742366063266</c:v>
                </c:pt>
                <c:pt idx="11">
                  <c:v>4.5788185948968891</c:v>
                </c:pt>
                <c:pt idx="12">
                  <c:v>3.3255347593582889</c:v>
                </c:pt>
                <c:pt idx="13">
                  <c:v>6.1620572537603104</c:v>
                </c:pt>
                <c:pt idx="14">
                  <c:v>2.574649603900061</c:v>
                </c:pt>
                <c:pt idx="15">
                  <c:v>2.4803208079607901</c:v>
                </c:pt>
                <c:pt idx="16">
                  <c:v>3.1449275362318838</c:v>
                </c:pt>
                <c:pt idx="17">
                  <c:v>3.51271603203597</c:v>
                </c:pt>
                <c:pt idx="18">
                  <c:v>6.081172797610968</c:v>
                </c:pt>
                <c:pt idx="19">
                  <c:v>6.4619321817018553</c:v>
                </c:pt>
                <c:pt idx="20">
                  <c:v>2.8966346153846154</c:v>
                </c:pt>
                <c:pt idx="21">
                  <c:v>4.4387337927812176</c:v>
                </c:pt>
                <c:pt idx="22">
                  <c:v>5.9165641427133426</c:v>
                </c:pt>
                <c:pt idx="23">
                  <c:v>4.0971488912354808</c:v>
                </c:pt>
                <c:pt idx="24">
                  <c:v>-2.4041387705416919</c:v>
                </c:pt>
                <c:pt idx="25">
                  <c:v>5.4256314312441534</c:v>
                </c:pt>
                <c:pt idx="26">
                  <c:v>0.47323277136941727</c:v>
                </c:pt>
                <c:pt idx="27">
                  <c:v>2.5512707290746737</c:v>
                </c:pt>
                <c:pt idx="28">
                  <c:v>2.0667878671897428</c:v>
                </c:pt>
                <c:pt idx="29">
                  <c:v>4.0217493203337398</c:v>
                </c:pt>
                <c:pt idx="30">
                  <c:v>-2.4152847873107426</c:v>
                </c:pt>
                <c:pt idx="31">
                  <c:v>1.4591799039527151</c:v>
                </c:pt>
                <c:pt idx="32">
                  <c:v>-0.118332423083925</c:v>
                </c:pt>
                <c:pt idx="33">
                  <c:v>2.4059054041738812</c:v>
                </c:pt>
                <c:pt idx="34">
                  <c:v>0.42716027409450918</c:v>
                </c:pt>
                <c:pt idx="35">
                  <c:v>1.5595923792645103</c:v>
                </c:pt>
                <c:pt idx="36">
                  <c:v>2.3121891632492804</c:v>
                </c:pt>
                <c:pt idx="37">
                  <c:v>5.0144976974245266</c:v>
                </c:pt>
                <c:pt idx="38">
                  <c:v>3.881760597693682</c:v>
                </c:pt>
                <c:pt idx="39">
                  <c:v>3.2989368355222015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1C-4ED8-85AB-1FBDF5E761C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CC40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Feuil1!$A$2:$A$81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Feuil1!$C$2:$C$81</c:f>
              <c:numCache>
                <c:formatCode>General</c:formatCode>
                <c:ptCount val="80"/>
                <c:pt idx="0">
                  <c:v>2.172741487036288</c:v>
                </c:pt>
                <c:pt idx="1">
                  <c:v>2.3402907295524336</c:v>
                </c:pt>
                <c:pt idx="2">
                  <c:v>2.5196262825051083</c:v>
                </c:pt>
                <c:pt idx="3">
                  <c:v>2.7063367763488002</c:v>
                </c:pt>
                <c:pt idx="4">
                  <c:v>2.8958294297146798</c:v>
                </c:pt>
                <c:pt idx="5">
                  <c:v>3.0834430245319671</c:v>
                </c:pt>
                <c:pt idx="6">
                  <c:v>3.2645625645833771</c:v>
                </c:pt>
                <c:pt idx="7">
                  <c:v>3.4347327970764487</c:v>
                </c:pt>
                <c:pt idx="8">
                  <c:v>3.589767804780533</c:v>
                </c:pt>
                <c:pt idx="9">
                  <c:v>3.7258539729370739</c:v>
                </c:pt>
                <c:pt idx="10">
                  <c:v>3.8396437981208598</c:v>
                </c:pt>
                <c:pt idx="11">
                  <c:v>3.9283382315033668</c:v>
                </c:pt>
                <c:pt idx="12">
                  <c:v>3.9897555310048003</c:v>
                </c:pt>
                <c:pt idx="13">
                  <c:v>4.0223849286813396</c:v>
                </c:pt>
                <c:pt idx="14">
                  <c:v>4.0254237932151637</c:v>
                </c:pt>
                <c:pt idx="15">
                  <c:v>3.99879737336907</c:v>
                </c:pt>
                <c:pt idx="16">
                  <c:v>3.943160636748094</c:v>
                </c:pt>
                <c:pt idx="17">
                  <c:v>3.8598821586375074</c:v>
                </c:pt>
                <c:pt idx="18">
                  <c:v>3.7510104572261742</c:v>
                </c:pt>
                <c:pt idx="19">
                  <c:v>3.6192236033152634</c:v>
                </c:pt>
                <c:pt idx="20">
                  <c:v>3.4677633440333833</c:v>
                </c:pt>
                <c:pt idx="21">
                  <c:v>3.3003553610100291</c:v>
                </c:pt>
                <c:pt idx="22">
                  <c:v>3.1211176245295427</c:v>
                </c:pt>
                <c:pt idx="23">
                  <c:v>2.934459098007701</c:v>
                </c:pt>
                <c:pt idx="24">
                  <c:v>2.744971284499818</c:v>
                </c:pt>
                <c:pt idx="25">
                  <c:v>2.5573152830238617</c:v>
                </c:pt>
                <c:pt idx="26">
                  <c:v>2.3761071329335128</c:v>
                </c:pt>
                <c:pt idx="27">
                  <c:v>2.2058042666873439</c:v>
                </c:pt>
                <c:pt idx="28">
                  <c:v>2.0505958640955058</c:v>
                </c:pt>
                <c:pt idx="29">
                  <c:v>1.9142998051551794</c:v>
                </c:pt>
                <c:pt idx="30">
                  <c:v>1.8002687562712318</c:v>
                </c:pt>
                <c:pt idx="31">
                  <c:v>1.711307699991782</c:v>
                </c:pt>
                <c:pt idx="32">
                  <c:v>1.6496049368960868</c:v>
                </c:pt>
                <c:pt idx="33">
                  <c:v>1.6166782568786364</c:v>
                </c:pt>
                <c:pt idx="34">
                  <c:v>1.6133376039303031</c:v>
                </c:pt>
                <c:pt idx="35">
                  <c:v>1.6396651528035875</c:v>
                </c:pt>
                <c:pt idx="36">
                  <c:v>1.6950132876443242</c:v>
                </c:pt>
                <c:pt idx="37">
                  <c:v>1.7780205323122988</c:v>
                </c:pt>
                <c:pt idx="38">
                  <c:v>1.8866450405302035</c:v>
                </c:pt>
                <c:pt idx="39">
                  <c:v>2.0182148220565104</c:v>
                </c:pt>
                <c:pt idx="40">
                  <c:v>2.1694934693982324</c:v>
                </c:pt>
                <c:pt idx="41">
                  <c:v>2.3367597682909249</c:v>
                </c:pt>
                <c:pt idx="42">
                  <c:v>2.5158992336546544</c:v>
                </c:pt>
                <c:pt idx="43">
                  <c:v>2.7025053193869075</c:v>
                </c:pt>
                <c:pt idx="44">
                  <c:v>2.8919878123924434</c:v>
                </c:pt>
                <c:pt idx="45">
                  <c:v>3.0796857445291907</c:v>
                </c:pt>
                <c:pt idx="46">
                  <c:v>3.260982045015866</c:v>
                </c:pt>
                <c:pt idx="47">
                  <c:v>3.0796857445291907</c:v>
                </c:pt>
                <c:pt idx="48">
                  <c:v>3.5867985168207688</c:v>
                </c:pt>
                <c:pt idx="49">
                  <c:v>3.723304120823804</c:v>
                </c:pt>
                <c:pt idx="50">
                  <c:v>3.8375761041630359</c:v>
                </c:pt>
                <c:pt idx="51">
                  <c:v>3.9268035576857123</c:v>
                </c:pt>
                <c:pt idx="52">
                  <c:v>3.9887916278638391</c:v>
                </c:pt>
                <c:pt idx="53">
                  <c:v>4.0220155067021972</c:v>
                </c:pt>
                <c:pt idx="54">
                  <c:v>4.0256579395913237</c:v>
                </c:pt>
                <c:pt idx="55">
                  <c:v>3.9996293284718596</c:v>
                </c:pt>
                <c:pt idx="56">
                  <c:v>3.9445699358043913</c:v>
                </c:pt>
                <c:pt idx="57">
                  <c:v>3.8618341351306356</c:v>
                </c:pt>
                <c:pt idx="58">
                  <c:v>3.7534570956371018</c:v>
                </c:pt>
                <c:pt idx="59">
                  <c:v>3.6221047202280614</c:v>
                </c:pt>
                <c:pt idx="60">
                  <c:v>3.4710080685515798</c:v>
                </c:pt>
                <c:pt idx="61">
                  <c:v>3.3038838780680306</c:v>
                </c:pt>
                <c:pt idx="62">
                  <c:v>3.1248431382163595</c:v>
                </c:pt>
                <c:pt idx="63">
                  <c:v>2.938289966608413</c:v>
                </c:pt>
                <c:pt idx="64">
                  <c:v>2.7488132747360816</c:v>
                </c:pt>
                <c:pt idx="65">
                  <c:v>2.5610738880427784</c:v>
                </c:pt>
                <c:pt idx="66">
                  <c:v>2.3796898970259877</c:v>
                </c:pt>
                <c:pt idx="67">
                  <c:v>2.2091230595515707</c:v>
                </c:pt>
                <c:pt idx="68">
                  <c:v>2.0535690487023066</c:v>
                </c:pt>
                <c:pt idx="69">
                  <c:v>1.916854245889158</c:v>
                </c:pt>
                <c:pt idx="70">
                  <c:v>1.8023416179506622</c:v>
                </c:pt>
                <c:pt idx="71">
                  <c:v>1.7128479935142011</c:v>
                </c:pt>
                <c:pt idx="72">
                  <c:v>1.6505747734891683</c:v>
                </c:pt>
                <c:pt idx="73">
                  <c:v>1.617053780103763</c:v>
                </c:pt>
                <c:pt idx="74">
                  <c:v>1.6131095765130379</c:v>
                </c:pt>
                <c:pt idx="75">
                  <c:v>1.6388391838559413</c:v>
                </c:pt>
                <c:pt idx="76">
                  <c:v>1.6936096946895165</c:v>
                </c:pt>
                <c:pt idx="77">
                  <c:v>1.7760738415059811</c:v>
                </c:pt>
                <c:pt idx="78">
                  <c:v>1.8842031373719115</c:v>
                </c:pt>
                <c:pt idx="79">
                  <c:v>2.015337773482488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1C-4ED8-85AB-1FBDF5E761C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SOMME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Feuil1!$A$2:$A$81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Feuil1!$D$2:$D$81</c:f>
              <c:numCache>
                <c:formatCode>General</c:formatCode>
                <c:ptCount val="80"/>
                <c:pt idx="0">
                  <c:v>2.7895235718754972</c:v>
                </c:pt>
                <c:pt idx="1">
                  <c:v>1.5497305448155407</c:v>
                </c:pt>
                <c:pt idx="2">
                  <c:v>4.4958430822854085</c:v>
                </c:pt>
                <c:pt idx="3">
                  <c:v>2.5813607737537922</c:v>
                </c:pt>
                <c:pt idx="4">
                  <c:v>4.4542079138905812</c:v>
                </c:pt>
                <c:pt idx="5">
                  <c:v>1.7018103082967755</c:v>
                </c:pt>
                <c:pt idx="6">
                  <c:v>3.4627967867283713</c:v>
                </c:pt>
                <c:pt idx="7">
                  <c:v>1.3855695742087217</c:v>
                </c:pt>
                <c:pt idx="8">
                  <c:v>4.2036079914760389</c:v>
                </c:pt>
                <c:pt idx="9">
                  <c:v>2.9323614499551263</c:v>
                </c:pt>
                <c:pt idx="10">
                  <c:v>5.8142020139637829</c:v>
                </c:pt>
                <c:pt idx="11">
                  <c:v>3.8044752304656777</c:v>
                </c:pt>
                <c:pt idx="12">
                  <c:v>5.5507647497678114</c:v>
                </c:pt>
                <c:pt idx="13">
                  <c:v>2.6440389176606547</c:v>
                </c:pt>
                <c:pt idx="14">
                  <c:v>4.2249241233601333</c:v>
                </c:pt>
                <c:pt idx="15">
                  <c:v>1.9489671197481417</c:v>
                </c:pt>
                <c:pt idx="16">
                  <c:v>4.5538872997878936</c:v>
                </c:pt>
                <c:pt idx="17">
                  <c:v>3.0636307417203676</c:v>
                </c:pt>
                <c:pt idx="18">
                  <c:v>5.7237246659301135</c:v>
                </c:pt>
                <c:pt idx="19">
                  <c:v>3.4966402447373053</c:v>
                </c:pt>
                <c:pt idx="20">
                  <c:v>5.0312220801909984</c:v>
                </c:pt>
                <c:pt idx="21">
                  <c:v>1.9254754133998979</c:v>
                </c:pt>
                <c:pt idx="22">
                  <c:v>3.3217166713343387</c:v>
                </c:pt>
                <c:pt idx="23">
                  <c:v>0.88414797223884767</c:v>
                </c:pt>
                <c:pt idx="24">
                  <c:v>3.352412873595279</c:v>
                </c:pt>
                <c:pt idx="25">
                  <c:v>1.7584783974847389</c:v>
                </c:pt>
                <c:pt idx="26">
                  <c:v>4.3467919803510782</c:v>
                </c:pt>
                <c:pt idx="27">
                  <c:v>2.0846671247878525</c:v>
                </c:pt>
                <c:pt idx="28">
                  <c:v>3.6163229326576594</c:v>
                </c:pt>
                <c:pt idx="29">
                  <c:v>0.54306518357337419</c:v>
                </c:pt>
                <c:pt idx="30">
                  <c:v>2.0017991810140954</c:v>
                </c:pt>
                <c:pt idx="31">
                  <c:v>-0.33929820156187462</c:v>
                </c:pt>
                <c:pt idx="32">
                  <c:v>2.2535900055655125</c:v>
                </c:pt>
                <c:pt idx="33">
                  <c:v>0.81542928043269125</c:v>
                </c:pt>
                <c:pt idx="34">
                  <c:v>3.5818078336894885</c:v>
                </c:pt>
                <c:pt idx="35">
                  <c:v>1.5201407065883248</c:v>
                </c:pt>
                <c:pt idx="36">
                  <c:v>3.2628275644995375</c:v>
                </c:pt>
                <c:pt idx="37">
                  <c:v>0.41061037514314913</c:v>
                </c:pt>
                <c:pt idx="38">
                  <c:v>2.0889395856404271</c:v>
                </c:pt>
                <c:pt idx="39">
                  <c:v>-3.2499849882362319E-2</c:v>
                </c:pt>
                <c:pt idx="40">
                  <c:v>2.7698507035379283</c:v>
                </c:pt>
                <c:pt idx="41">
                  <c:v>1.5332720024663373</c:v>
                </c:pt>
                <c:pt idx="42">
                  <c:v>4.4819697158664837</c:v>
                </c:pt>
                <c:pt idx="43">
                  <c:v>2.5847599241334107</c:v>
                </c:pt>
                <c:pt idx="44">
                  <c:v>4.4617082629697284</c:v>
                </c:pt>
                <c:pt idx="45">
                  <c:v>1.7162790372838339</c:v>
                </c:pt>
                <c:pt idx="46">
                  <c:v>3.4638735625909218</c:v>
                </c:pt>
                <c:pt idx="47">
                  <c:v>1.7162790372838339</c:v>
                </c:pt>
                <c:pt idx="48">
                  <c:v>4.1833567632589705</c:v>
                </c:pt>
                <c:pt idx="49">
                  <c:v>2.9177507623899683</c:v>
                </c:pt>
                <c:pt idx="50">
                  <c:v>5.8010618641110412</c:v>
                </c:pt>
                <c:pt idx="51">
                  <c:v>3.8110034164467157</c:v>
                </c:pt>
                <c:pt idx="52">
                  <c:v>5.5602373357757227</c:v>
                </c:pt>
                <c:pt idx="53">
                  <c:v>2.6627910533988866</c:v>
                </c:pt>
                <c:pt idx="54">
                  <c:v>4.2289794198938164</c:v>
                </c:pt>
                <c:pt idx="55">
                  <c:v>1.9492546246019922</c:v>
                </c:pt>
                <c:pt idx="56">
                  <c:v>4.5371582308334162</c:v>
                </c:pt>
                <c:pt idx="57">
                  <c:v>3.0543882475480961</c:v>
                </c:pt>
                <c:pt idx="58">
                  <c:v>5.7141733424439867</c:v>
                </c:pt>
                <c:pt idx="59">
                  <c:v>3.5084158553582605</c:v>
                </c:pt>
                <c:pt idx="60">
                  <c:v>5.0439982642136023</c:v>
                </c:pt>
                <c:pt idx="61">
                  <c:v>1.9490202726371741</c:v>
                </c:pt>
                <c:pt idx="62">
                  <c:v>3.3284277381461664</c:v>
                </c:pt>
                <c:pt idx="63">
                  <c:v>0.888363675827609</c:v>
                </c:pt>
                <c:pt idx="64">
                  <c:v>3.3372608726180397</c:v>
                </c:pt>
                <c:pt idx="65">
                  <c:v>1.7519083729395721</c:v>
                </c:pt>
                <c:pt idx="66">
                  <c:v>4.3374520522928348</c:v>
                </c:pt>
                <c:pt idx="67">
                  <c:v>2.097711284262338</c:v>
                </c:pt>
                <c:pt idx="68">
                  <c:v>3.6279231379243648</c:v>
                </c:pt>
                <c:pt idx="69">
                  <c:v>0.56652984360769487</c:v>
                </c:pt>
                <c:pt idx="70">
                  <c:v>2.0060226894876241</c:v>
                </c:pt>
                <c:pt idx="71">
                  <c:v>-0.33644452945270764</c:v>
                </c:pt>
                <c:pt idx="72">
                  <c:v>2.2347111749306596</c:v>
                </c:pt>
                <c:pt idx="73">
                  <c:v>0.8063413487827864</c:v>
                </c:pt>
                <c:pt idx="74">
                  <c:v>3.567733302926456</c:v>
                </c:pt>
                <c:pt idx="75">
                  <c:v>1.5298700738026407</c:v>
                </c:pt>
                <c:pt idx="76">
                  <c:v>3.269147287234393</c:v>
                </c:pt>
                <c:pt idx="77">
                  <c:v>0.4304667304657368</c:v>
                </c:pt>
                <c:pt idx="78">
                  <c:v>2.0878142559844388</c:v>
                </c:pt>
                <c:pt idx="79">
                  <c:v>-3.3135861180648263E-2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1C-4ED8-85AB-1FBDF5E76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934415"/>
        <c:axId val="855934831"/>
      </c:lineChart>
      <c:catAx>
        <c:axId val="85593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55934831"/>
        <c:crosses val="autoZero"/>
        <c:auto val="1"/>
        <c:lblAlgn val="ctr"/>
        <c:lblOffset val="100"/>
        <c:noMultiLvlLbl val="0"/>
      </c:catAx>
      <c:valAx>
        <c:axId val="85593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5593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FE069-2240-2451-D773-2B5ED951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5B403-BA7F-1B7F-AA69-7B986B8A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C7C768-7473-677A-E5C8-1C6989B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3FD4C2-D8E9-2E15-F4AC-C27FA75C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C7428-B58E-03B8-462F-32988DF1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99E72-C27F-980B-0CB8-F0D65C2F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30462C-989E-CC64-33CB-4EDF38C21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707B9-1F93-AAD5-EE58-AB52244D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DF800-3C25-6D75-503A-F2073C7B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82487-B9A6-E7A1-0AFA-3FD7606D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9B1CF2-FC4B-6A7E-C1F8-6435407E9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63EBB7-F217-E2CD-543E-DAAFFC6FD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11252-74DB-ED57-5E8C-F6694AE7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2709C7-5CB2-0B7A-0526-A7009BDA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29251-99F3-50E1-07D1-1476A5F5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75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5216B-C661-67BE-9E75-07001531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592F1-F2CE-B08B-DA7A-61443D24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214BB-4254-4B4E-DC78-5A3ACD1C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3FD73-DB5E-93D3-41AB-A482206E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16687-A66E-D268-EF14-FE3D787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0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B50EC-E2FB-48E8-EF63-0FD29A1D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51194C-45D0-10A8-F35E-7BE65410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193B5-99BA-A743-40B3-E22D7F9E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1F6C4-FC32-5DF2-67C4-535C7F45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0EF4C8-8840-68DB-E712-B2ECC66E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4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7BBDD-1B64-985F-D80C-4891D8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DC7154-0CD4-880C-C7ED-9EBDACFF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F5483B-40CE-AABA-04E6-F5E0942E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833D19-2592-2D70-9EFB-59BA2033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D5D49B-1425-4BB3-FB4B-7C875DFC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19940C-8806-6CDA-F59B-8D645802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1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D10E7-83C6-3F48-FD50-3A760C23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4377DB-A87E-2751-3B9D-F5C483F3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FED12-EAE8-E225-EE82-2A46B7698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B31BFB-9524-95DA-79A8-CB8E44473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14CDBF-D431-8124-57EB-160C55569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F9ED88-F2FB-084C-38F2-F2D384F1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6DABC-617E-E98F-847F-C373613B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65468D-320C-156A-38C4-AA071423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6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9D58E-89DF-C507-33C2-BDA9F8E4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5510F4-25F0-49CA-B7DB-1CCCD4DD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917885-F98F-BE39-EDE2-FDC445D1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E1E787-3986-4492-91FD-13D6B1A8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1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F57C5E-F91D-BB28-A3D1-BE131D33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FCD33-585F-C0D6-8B70-BA8C147B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B7A9BF-5DCB-0167-C9E1-6BDD3353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85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7CBFF-A9E2-20F6-F3A8-E68F742C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1BE65-2540-826A-EAF4-D5AC782E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B5991B-0F3C-5B31-060C-5383C8FC4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3B38D0-C8FD-B937-63BC-774326B7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5BC7DE-8CC8-90BC-5C7F-1D0EE73B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91550A-D2F2-6331-E7F6-9DB00EAB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1C773-5CA4-E6B1-2947-3E7DA40F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D9F55B-0362-BB09-0796-4FF1E6B3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254DE2-F4A8-10D6-0B5F-ACCB7067D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F847C2-D88B-DEFC-91B6-E17AEB92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77FFD2-8607-467F-8CF4-C3FBBCDB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48906F-550E-0EBB-8CB6-6E8C0FF8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62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0B3B62-1816-047C-4F2A-3A93A656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56C216-F5D8-0C1A-7A63-C8A33E2FD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FF412-96C0-4CF3-52F1-EE4C96FF9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8829A-249A-4139-9D86-7C8CF3684EDD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DC68ED-0235-7FF4-829E-CD262269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B7BAED-947B-6C8C-52B5-AC8B1C2C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178FD-3BB6-46B0-BCBB-B1E3BEFE5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82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C6D91-2D77-87E9-12A4-B68A1932B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C79853-B54E-2D50-526F-6450C41FF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63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DCCD4AD1-6C7C-1A96-F465-C9CB333D7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3614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451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Compaire</dc:creator>
  <cp:lastModifiedBy>Philippe Compaire</cp:lastModifiedBy>
  <cp:revision>1</cp:revision>
  <dcterms:created xsi:type="dcterms:W3CDTF">2022-12-02T09:13:41Z</dcterms:created>
  <dcterms:modified xsi:type="dcterms:W3CDTF">2022-12-02T09:33:20Z</dcterms:modified>
</cp:coreProperties>
</file>