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1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CDE4E-C189-4A97-B0FD-27DA3CFB2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145E9-23ED-4911-B4CE-A1B3F8686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E356-55E8-4D03-BE34-37E25842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E18-659D-4B2E-A53F-CC0A75D697F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2C994-15DB-47B1-A331-F480DF3C8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FDC5D-4BC0-41B2-9712-A7FA1C84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5DDC-6FE0-48D5-A4A2-144837D93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19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3E95-E188-498A-B858-924F03F4E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317A7-7A37-467E-8799-4528EC855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61053-3377-4543-9C60-D7F6C1D6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E18-659D-4B2E-A53F-CC0A75D697F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0B422-E308-4E88-8034-2156E2FAE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A30D4-97C0-4C97-8896-B50168FD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5DDC-6FE0-48D5-A4A2-144837D93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46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D38168-AAE1-47EC-B9D1-FA4583FC2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F39F2-7122-45CB-833D-D433FB5D5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6437A-B58B-4AFB-AE79-7E39997A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E18-659D-4B2E-A53F-CC0A75D697F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8FE18-85EA-4288-ACA5-41D5F456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530F-074A-4A99-BEC6-59B0897A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5DDC-6FE0-48D5-A4A2-144837D93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46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11BF-3830-4B60-A252-0E08E3BC5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E84AC-A251-4459-997D-36CA3F476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F0DFB-92FF-4C30-AE9F-FCC55ED2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E18-659D-4B2E-A53F-CC0A75D697F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F60B7-2193-4300-B711-21BD0A106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45226-FA7D-4448-8BE6-340F5C89D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5DDC-6FE0-48D5-A4A2-144837D93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18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2FD6-46A1-46FD-8760-30208FE3E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37F74-2398-444A-B218-880DC26B7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7D338-5407-4364-B00C-0B6D5B75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E18-659D-4B2E-A53F-CC0A75D697F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66130-E19A-4BFD-8038-C93BBD537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F9323-429B-4AB7-AC6F-DA929887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5DDC-6FE0-48D5-A4A2-144837D93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95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FC794-4D7D-4F58-AD8F-2A4B95FF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88B18-F46D-4204-BD40-51186DE35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A74A7-5D48-40FD-80A9-9651BE655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99653-01E7-4394-8B64-2F42F16D2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E18-659D-4B2E-A53F-CC0A75D697F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F3C72-531F-4A3E-9751-4409DFA6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0FA8D-DF37-4B01-904F-6289B8DC4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5DDC-6FE0-48D5-A4A2-144837D93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00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2B50F-A10E-4681-BBAD-8F401E961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1E0C0-6FE2-4DD5-BC3E-1AA2BCDC3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BE492-F719-4DCB-BA39-765A37A27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B35BD7-5445-4A4E-A208-6204BA47A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01985-0446-4A4F-ACDF-DEA3B9992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543D93-0785-4F54-8303-04A06B0A7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E18-659D-4B2E-A53F-CC0A75D697F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EDF4D9-9C55-4DE3-B6DA-E385C208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207B4E-EE85-4675-9766-CDE81C56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5DDC-6FE0-48D5-A4A2-144837D93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07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9499-7541-43B0-BDB4-2D6C54C28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17211-4804-4A57-9D3E-81E4DDDF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E18-659D-4B2E-A53F-CC0A75D697F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FD175-3196-4332-93F7-67E25EE36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2709E-F22E-4BD7-9958-C8A1D664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5DDC-6FE0-48D5-A4A2-144837D93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7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E76F69-398A-431D-B03B-C71D7D88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E18-659D-4B2E-A53F-CC0A75D697F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FF4F9E-5EF8-45F3-B9BE-8186181A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2AE18-FEF6-41AE-853B-DB92034F4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5DDC-6FE0-48D5-A4A2-144837D93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17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7A1DD-0828-4A2C-8EB8-16441EBCD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9942E-62EB-4EBA-ACC9-16669099B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63499-1157-45FF-948C-B98CC0982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4D525-A9C8-492E-9243-30CA3459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E18-659D-4B2E-A53F-CC0A75D697F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7F890-7B9C-4F1A-87B1-263385CFD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33BD7-BFF8-4214-B328-9A7115EB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5DDC-6FE0-48D5-A4A2-144837D93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36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4D1B-4BF3-4EFA-B333-E9495385C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CE5DA-C684-4D5E-BE93-E7CC2E1E5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27110-517F-43D9-A074-F3021E0A4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629D5-2A86-4131-AA9D-6E2E17F0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E18-659D-4B2E-A53F-CC0A75D697F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20525-ACA9-4C6F-A6AE-279089F8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2E701-ECFC-440B-8E7A-9ADD9345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5DDC-6FE0-48D5-A4A2-144837D93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11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EF85E-56E8-4241-9CD1-CBE756BAB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98998-5A03-4495-B8CE-B7B6F5E94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9CE79-B17A-47A1-9E11-CED874887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F7E18-659D-4B2E-A53F-CC0A75D697F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16746-8893-49FE-83A8-555987BA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6A076-7EC9-4E90-8879-A1953F9A8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D5DDC-6FE0-48D5-A4A2-144837D93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21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3AAF-6CFE-485F-B512-8ABCD2E7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Outcome optimization RCP0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282D2-69AA-456E-9948-3642C6926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41" y="1307868"/>
            <a:ext cx="5029200" cy="2209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553FCC-DC4F-45DC-9B31-E129F821D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619" y="1307868"/>
            <a:ext cx="5353050" cy="3390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A35097-542C-40F8-8B1A-63452F42E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966" y="3472043"/>
            <a:ext cx="43719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4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3AAF-6CFE-485F-B512-8ABCD2E7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Outcome optimization RCP45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F99CC4-3B90-4D88-B381-411AF9D7F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99" y="1278478"/>
            <a:ext cx="4962525" cy="2219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128EA2-51CB-4758-8943-526545770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1278478"/>
            <a:ext cx="5410200" cy="3390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0D1BDD-83E9-4276-BAEE-67AC040FD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2318" y="3429000"/>
            <a:ext cx="42386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3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B18A-99C7-4245-B1DB-0B1BAC3400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B7199-5F7A-4388-B433-AA75DE9D66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41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Outcome optimization RCP0</vt:lpstr>
      <vt:lpstr>Outcome optimization RCP45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Outcome optimization RCP0</dc:title>
  <dc:creator>Blattert, Clemens</dc:creator>
  <cp:lastModifiedBy>Blattert, Clemens</cp:lastModifiedBy>
  <cp:revision>2</cp:revision>
  <dcterms:created xsi:type="dcterms:W3CDTF">2022-02-25T14:47:17Z</dcterms:created>
  <dcterms:modified xsi:type="dcterms:W3CDTF">2022-02-25T15:14:48Z</dcterms:modified>
</cp:coreProperties>
</file>