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80"/>
  </p:normalViewPr>
  <p:slideViewPr>
    <p:cSldViewPr snapToGrid="0" snapToObjects="1">
      <p:cViewPr varScale="1">
        <p:scale>
          <a:sx n="102" d="100"/>
          <a:sy n="10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3DF1-7D32-6344-BA4C-4925F98F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6C39-C45A-954E-A857-336A0353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FC9F-9D32-1743-AC4F-F1740A9C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C923-D329-2145-93C2-AF5181CB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10B-3837-284A-8B52-892DAC19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229-89AE-4940-8081-4077D7F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54C1-1CDF-8C45-BCC9-51CD5C1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B160-5164-2C40-B8AE-028014F9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DD85-B246-5845-A6A4-0B58BE3B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FA81-F253-0344-A6A8-56D0FCE4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97ECF-02F6-BF49-A3B5-15E6EC96A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1A15-4466-7F4E-BFE7-13C5D9A2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DEEA-5F81-2049-BC51-79E6EE3F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7856-02F8-9C40-8700-1B127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0647-DD9F-904B-BDB8-F42EBE5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774-EE21-7B4B-A39B-44E0C487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D3FA-BF8E-A243-BC7C-3C87BFC7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77EB-30E8-C946-8AD8-81DF258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4E53-D198-6745-8E45-11AE5CC0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3AE-5054-9846-9343-EF3AB851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7DF5-9EFE-C545-89CA-1F025DD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E59B-951E-6D41-9C77-48187ADD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30ED-0768-2E4A-BBC3-0F8CDD4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4AC1-8B8E-244A-BEC2-17B2AA11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992F-4D6D-5441-8933-01BE84C5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B4C9-88B4-8649-A286-879F0813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AD4B-80D6-284E-8A77-1ED1CDAC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3EE1B-B38B-6A45-91CA-20E16F7E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68D73-3876-624F-9011-9EB11F3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9068-CED7-8D44-8DC7-7E49DE9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5BC4-0EE7-5D49-A4CB-DFDCABCF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04E-D6FC-E841-9886-8515023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8BE6-F3B3-464F-BBA9-FB017CBA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A225E-FEA9-6B4F-BBC3-66756D7D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73202-97C5-F345-B6BA-2BD6C899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E10F2-3E1C-124E-92A8-9639D1075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C692F-B35F-3940-9031-64366C9E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31DFD-7F2B-5F45-AF29-57669ECE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1965-1A55-5F41-A583-D5538F8A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E927-02D3-6047-A9DF-48E64958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444FA-2F3C-A548-B17C-49557C1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51AB-F734-1E42-B620-94AF69D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9170-4822-AE40-B4F8-5756B2A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326D1-EB38-394F-A2C3-D040E686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8C9E3-DA22-FE46-9C81-BD8E6039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703F-7B02-9D4F-8DC6-849279F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C134-6BB4-1840-8DEA-F0D68145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95D5-2332-9748-93F0-32222696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08A70-6318-DA4D-9E78-36DC8BA4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75F7-AE6C-374E-8D06-47E1CCAC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36F9-107C-9240-A896-38BBEDC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66BF-75BF-3447-9B3D-5A811E2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5FD8-F4A8-8B4D-9562-442281D1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4680-4E88-7049-AFD0-085F1255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EED0C-EA24-8544-B949-12025141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BF1FF-F14C-E344-AC0E-93063C0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EE81-DBE0-6F46-8AFD-F99FCAF1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027C-7F2C-C944-A7E7-1CA7F46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9C1B4-68C3-7345-9AFB-016C499F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D2D9-325D-B247-94BA-E12D4507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D51-49B3-6745-B50E-52DD7D39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42BE-8A95-6940-8E1E-021A842F411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BA0B-72EC-4249-9E9D-A7D5D419E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9B7D-643A-BA4A-80EC-E6EE4084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491">
            <a:extLst>
              <a:ext uri="{FF2B5EF4-FFF2-40B4-BE49-F238E27FC236}">
                <a16:creationId xmlns:a16="http://schemas.microsoft.com/office/drawing/2014/main" id="{A2BF5D70-5591-3F4C-A52D-3BDC30C6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11715" y="2414082"/>
            <a:ext cx="948289" cy="657997"/>
          </a:xfrm>
          <a:prstGeom prst="rect">
            <a:avLst/>
          </a:prstGeom>
        </p:spPr>
      </p:pic>
      <p:pic>
        <p:nvPicPr>
          <p:cNvPr id="491" name="Picture 490">
            <a:extLst>
              <a:ext uri="{FF2B5EF4-FFF2-40B4-BE49-F238E27FC236}">
                <a16:creationId xmlns:a16="http://schemas.microsoft.com/office/drawing/2014/main" id="{9F190826-B709-DA42-9991-ED7E4C0D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37822" y="1014377"/>
            <a:ext cx="1231857" cy="538937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65E4A7F-6854-4440-A7B5-B02CEEF8EA5E}"/>
              </a:ext>
            </a:extLst>
          </p:cNvPr>
          <p:cNvGrpSpPr/>
          <p:nvPr/>
        </p:nvGrpSpPr>
        <p:grpSpPr>
          <a:xfrm>
            <a:off x="1558285" y="168757"/>
            <a:ext cx="8521733" cy="6689243"/>
            <a:chOff x="444130" y="-201286"/>
            <a:chExt cx="9565878" cy="7224358"/>
          </a:xfrm>
        </p:grpSpPr>
        <p:pic>
          <p:nvPicPr>
            <p:cNvPr id="61" name="Picture 60" descr="A close-up of a frog&#10;&#10;Description automatically generated with medium confidence">
              <a:extLst>
                <a:ext uri="{FF2B5EF4-FFF2-40B4-BE49-F238E27FC236}">
                  <a16:creationId xmlns:a16="http://schemas.microsoft.com/office/drawing/2014/main" id="{AAED98FA-E9AF-D74A-A381-352AAE3A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8163" y="1576414"/>
              <a:ext cx="1435100" cy="4318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F1EB637-B69F-E640-BCCD-6FACD73FAE26}"/>
                </a:ext>
              </a:extLst>
            </p:cNvPr>
            <p:cNvGrpSpPr/>
            <p:nvPr/>
          </p:nvGrpSpPr>
          <p:grpSpPr>
            <a:xfrm>
              <a:off x="444130" y="150171"/>
              <a:ext cx="3855148" cy="6872901"/>
              <a:chOff x="444130" y="150171"/>
              <a:chExt cx="3855148" cy="687290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CA8F21-9F1B-104A-A3C1-27C79F89F207}"/>
                  </a:ext>
                </a:extLst>
              </p:cNvPr>
              <p:cNvGrpSpPr/>
              <p:nvPr/>
            </p:nvGrpSpPr>
            <p:grpSpPr>
              <a:xfrm>
                <a:off x="1051903" y="150171"/>
                <a:ext cx="3247375" cy="6872901"/>
                <a:chOff x="1051903" y="1513338"/>
                <a:chExt cx="3247375" cy="4026077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AC85471-8DCD-344D-8B2B-420580D88509}"/>
                    </a:ext>
                  </a:extLst>
                </p:cNvPr>
                <p:cNvGrpSpPr/>
                <p:nvPr/>
              </p:nvGrpSpPr>
              <p:grpSpPr>
                <a:xfrm>
                  <a:off x="1051903" y="1625502"/>
                  <a:ext cx="1569892" cy="3641605"/>
                  <a:chOff x="7234989" y="1683559"/>
                  <a:chExt cx="1569892" cy="3641605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F75C8801-8EF4-EA40-85FA-2A98403C3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4989" y="1683559"/>
                    <a:ext cx="155608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8BE3B-6833-DE49-90EC-24EB5D2AE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183200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2FE8311-E5F8-FE4A-BC39-D2003AB3E5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543944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389CFF78-A779-B14A-B18D-08573DFBF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74670" y="3066734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DBF9920-03F5-974C-BA61-5F71C40222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3429000"/>
                    <a:ext cx="6077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62D51537-9E52-5740-BF3C-9FC0EEFFA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1172" y="3963364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D49A4B0-F1D1-A94A-A641-76942EF047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1172" y="4347258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2938E5C-9243-0449-87C6-1DECDFE0A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8737" y="4939495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E5C8723-BC26-144F-B05A-E475995B9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8737" y="5325164"/>
                    <a:ext cx="54614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52B4242-E8FA-564B-82C2-5FC18E0067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4989" y="1683559"/>
                    <a:ext cx="0" cy="15657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E1EAE815-0970-E047-B1F9-CB8C601D0A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77246" y="2362860"/>
                    <a:ext cx="0" cy="139891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21E05AF-0D18-BA48-A3F5-77E9D45C3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0573" y="3244819"/>
                    <a:ext cx="6093" cy="141525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11847B3-209F-C54C-9908-FE55B6701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4990" y="3244819"/>
                    <a:ext cx="2422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2C46E9D-1B86-0E4D-81AA-A7710BCE3A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77246" y="3761772"/>
                    <a:ext cx="30023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37C033C-E631-0946-ADC2-E84FAD0E8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301" y="2183200"/>
                    <a:ext cx="0" cy="36074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8548054-A75B-2E40-A7CC-ED21D6B413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5230" y="3068256"/>
                    <a:ext cx="0" cy="36074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F9A73A5-00E7-2A49-A915-9FED13179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1172" y="3963364"/>
                    <a:ext cx="0" cy="383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2235C02-E567-3E4E-A007-01A91E1F0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8737" y="4939495"/>
                    <a:ext cx="0" cy="383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EC71A89-6B95-FF44-9D0A-AED378973A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77246" y="2362860"/>
                    <a:ext cx="7060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C0D6549-90BE-F040-895C-0468D53054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573" y="3244819"/>
                    <a:ext cx="3927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3DCEDB7-3A2E-A849-B17C-75E7B7284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77477" y="4660078"/>
                    <a:ext cx="2094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FE3A6BC-5B09-9742-9A7C-BD9C76C7B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86506" y="4155311"/>
                    <a:ext cx="432" cy="101913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3BCAF-3438-9749-8CCB-23F27B49B2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6937" y="4155311"/>
                    <a:ext cx="25423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751FECED-EFAA-554D-B02B-CDA4A25C75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6506" y="5174441"/>
                    <a:ext cx="27223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6B0C262-2586-3942-B4AB-5F6DB7203D3E}"/>
                    </a:ext>
                  </a:extLst>
                </p:cNvPr>
                <p:cNvSpPr txBox="1"/>
                <p:nvPr/>
              </p:nvSpPr>
              <p:spPr>
                <a:xfrm>
                  <a:off x="2704337" y="1513338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F9A270-1104-444A-BB0F-D06A7615A0C3}"/>
                    </a:ext>
                  </a:extLst>
                </p:cNvPr>
                <p:cNvSpPr txBox="1"/>
                <p:nvPr/>
              </p:nvSpPr>
              <p:spPr>
                <a:xfrm>
                  <a:off x="2704336" y="2005044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A1B051E-65D7-CB46-8BDC-4082B4B99979}"/>
                    </a:ext>
                  </a:extLst>
                </p:cNvPr>
                <p:cNvSpPr txBox="1"/>
                <p:nvPr/>
              </p:nvSpPr>
              <p:spPr>
                <a:xfrm>
                  <a:off x="2704336" y="2366312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3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9320229-7D69-0E40-80EC-A35AA5E596A5}"/>
                    </a:ext>
                  </a:extLst>
                </p:cNvPr>
                <p:cNvSpPr txBox="1"/>
                <p:nvPr/>
              </p:nvSpPr>
              <p:spPr>
                <a:xfrm>
                  <a:off x="2697638" y="2890034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4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FFE186A-0F37-C044-9544-51659DBC5086}"/>
                    </a:ext>
                  </a:extLst>
                </p:cNvPr>
                <p:cNvSpPr txBox="1"/>
                <p:nvPr/>
              </p:nvSpPr>
              <p:spPr>
                <a:xfrm>
                  <a:off x="2704336" y="3263007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5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2E620F-8FD7-A743-BCCC-3F7F344E545A}"/>
                    </a:ext>
                  </a:extLst>
                </p:cNvPr>
                <p:cNvSpPr txBox="1"/>
                <p:nvPr/>
              </p:nvSpPr>
              <p:spPr>
                <a:xfrm>
                  <a:off x="2697637" y="3805888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7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C773B1-A939-F84F-96F6-3E84BA6D3338}"/>
                    </a:ext>
                  </a:extLst>
                </p:cNvPr>
                <p:cNvSpPr txBox="1"/>
                <p:nvPr/>
              </p:nvSpPr>
              <p:spPr>
                <a:xfrm>
                  <a:off x="2731735" y="4747570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6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CA3D10A-B7C1-7541-B1F3-49008EFCD84C}"/>
                    </a:ext>
                  </a:extLst>
                </p:cNvPr>
                <p:cNvSpPr txBox="1"/>
                <p:nvPr/>
              </p:nvSpPr>
              <p:spPr>
                <a:xfrm>
                  <a:off x="2731735" y="5170083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9 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7922EFF-C00E-5747-A2DC-CD8AFC8AEE2B}"/>
                    </a:ext>
                  </a:extLst>
                </p:cNvPr>
                <p:cNvSpPr txBox="1"/>
                <p:nvPr/>
              </p:nvSpPr>
              <p:spPr>
                <a:xfrm>
                  <a:off x="2731735" y="4182670"/>
                  <a:ext cx="156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Lineage 8</a:t>
                  </a:r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34A8D2E-6F65-3243-981C-F15E56E27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30" y="1680809"/>
                <a:ext cx="6077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11ADDC7-977B-D747-8EF2-3CDD7C38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83054" y="-431205"/>
              <a:ext cx="1107706" cy="156754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AC6FCE-ACDF-4A4D-B4DF-FBC2F8FD1AA6}"/>
                </a:ext>
              </a:extLst>
            </p:cNvPr>
            <p:cNvSpPr txBox="1"/>
            <p:nvPr/>
          </p:nvSpPr>
          <p:spPr>
            <a:xfrm>
              <a:off x="5509220" y="228585"/>
              <a:ext cx="3309249" cy="33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‘true’ Corydoras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F2EC35-804D-9F4F-9FA1-A826F6F425E6}"/>
                </a:ext>
              </a:extLst>
            </p:cNvPr>
            <p:cNvSpPr/>
            <p:nvPr/>
          </p:nvSpPr>
          <p:spPr>
            <a:xfrm>
              <a:off x="2621795" y="-20715"/>
              <a:ext cx="5509997" cy="73527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5296F1-F7C5-1946-8FCA-E276C5DEF2B7}"/>
                </a:ext>
              </a:extLst>
            </p:cNvPr>
            <p:cNvSpPr txBox="1"/>
            <p:nvPr/>
          </p:nvSpPr>
          <p:spPr>
            <a:xfrm>
              <a:off x="5509219" y="968177"/>
              <a:ext cx="2148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</a:t>
              </a:r>
              <a:r>
                <a:rPr lang="en-US" sz="1400" i="1" dirty="0" err="1"/>
                <a:t>Aspidoras</a:t>
              </a:r>
              <a:r>
                <a:rPr lang="en-US" sz="1400" i="1" dirty="0"/>
                <a:t> </a:t>
              </a:r>
              <a:r>
                <a:rPr lang="en-US" sz="1400" dirty="0"/>
                <a:t>genus</a:t>
              </a:r>
              <a:endParaRPr lang="en-US" sz="1400" i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CD28F6-9F5C-5B4F-8E01-4746242668D4}"/>
                </a:ext>
              </a:extLst>
            </p:cNvPr>
            <p:cNvSpPr txBox="1"/>
            <p:nvPr/>
          </p:nvSpPr>
          <p:spPr>
            <a:xfrm>
              <a:off x="5520679" y="1671488"/>
              <a:ext cx="272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</a:t>
              </a:r>
              <a:r>
                <a:rPr lang="en-US" sz="1400" i="1" dirty="0" err="1"/>
                <a:t>Scleromystax</a:t>
              </a:r>
              <a:r>
                <a:rPr lang="en-US" sz="1400" dirty="0"/>
                <a:t> genus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1834DE-B658-5B45-A131-15EDECD0CFC4}"/>
                </a:ext>
              </a:extLst>
            </p:cNvPr>
            <p:cNvSpPr/>
            <p:nvPr/>
          </p:nvSpPr>
          <p:spPr>
            <a:xfrm>
              <a:off x="2623710" y="1427687"/>
              <a:ext cx="5494276" cy="7546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55B11F-AC59-3645-BDB8-9B4DCDB01A0F}"/>
                </a:ext>
              </a:extLst>
            </p:cNvPr>
            <p:cNvSpPr txBox="1"/>
            <p:nvPr/>
          </p:nvSpPr>
          <p:spPr>
            <a:xfrm>
              <a:off x="5520679" y="2418701"/>
              <a:ext cx="2237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‘dwarf’ Corydoras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E90310-BED4-774D-A220-07D223C0A696}"/>
                </a:ext>
              </a:extLst>
            </p:cNvPr>
            <p:cNvSpPr/>
            <p:nvPr/>
          </p:nvSpPr>
          <p:spPr>
            <a:xfrm>
              <a:off x="2623103" y="2172446"/>
              <a:ext cx="5493574" cy="81782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E7ABE0-26C3-7248-9603-15DCDEB5103B}"/>
                </a:ext>
              </a:extLst>
            </p:cNvPr>
            <p:cNvSpPr txBox="1"/>
            <p:nvPr/>
          </p:nvSpPr>
          <p:spPr>
            <a:xfrm>
              <a:off x="5553198" y="3189232"/>
              <a:ext cx="2838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‘elegant’ Corydoras</a:t>
              </a:r>
            </a:p>
          </p:txBody>
        </p:sp>
        <p:pic>
          <p:nvPicPr>
            <p:cNvPr id="69" name="Picture 68" descr="A close-up of a fish&#10;&#10;Description automatically generated with medium confidence">
              <a:extLst>
                <a:ext uri="{FF2B5EF4-FFF2-40B4-BE49-F238E27FC236}">
                  <a16:creationId xmlns:a16="http://schemas.microsoft.com/office/drawing/2014/main" id="{C6A48974-D5EA-4145-BC60-2CA59D98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9637" y="3085352"/>
              <a:ext cx="1241968" cy="54611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CDE818-3807-2445-8BE1-15E9663C611C}"/>
                </a:ext>
              </a:extLst>
            </p:cNvPr>
            <p:cNvSpPr/>
            <p:nvPr/>
          </p:nvSpPr>
          <p:spPr>
            <a:xfrm>
              <a:off x="2599357" y="2999661"/>
              <a:ext cx="5513335" cy="68692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E03284-8808-6442-A505-E5087CB65F9C}"/>
                </a:ext>
              </a:extLst>
            </p:cNvPr>
            <p:cNvSpPr txBox="1"/>
            <p:nvPr/>
          </p:nvSpPr>
          <p:spPr>
            <a:xfrm>
              <a:off x="5570790" y="3990676"/>
              <a:ext cx="2291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‘aeneus’ Corydoras</a:t>
              </a:r>
            </a:p>
          </p:txBody>
        </p:sp>
        <p:pic>
          <p:nvPicPr>
            <p:cNvPr id="73" name="Picture 72" descr="A picture containing fish, blurry&#10;&#10;Description automatically generated">
              <a:extLst>
                <a:ext uri="{FF2B5EF4-FFF2-40B4-BE49-F238E27FC236}">
                  <a16:creationId xmlns:a16="http://schemas.microsoft.com/office/drawing/2014/main" id="{7A5E175F-8004-594E-A5E7-ABABADD73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18163" y="3804286"/>
              <a:ext cx="1274552" cy="693743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0E17CC-1B14-994F-B346-26925746AC75}"/>
                </a:ext>
              </a:extLst>
            </p:cNvPr>
            <p:cNvSpPr/>
            <p:nvPr/>
          </p:nvSpPr>
          <p:spPr>
            <a:xfrm>
              <a:off x="4848188" y="3846509"/>
              <a:ext cx="503417" cy="15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0F0347-F5FA-5849-8CAE-82118311B7E1}"/>
                </a:ext>
              </a:extLst>
            </p:cNvPr>
            <p:cNvSpPr/>
            <p:nvPr/>
          </p:nvSpPr>
          <p:spPr>
            <a:xfrm>
              <a:off x="2607988" y="3683137"/>
              <a:ext cx="5504704" cy="88779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52EA4A5-CC2E-C94E-AC88-B48F4C29667E}"/>
                </a:ext>
              </a:extLst>
            </p:cNvPr>
            <p:cNvSpPr txBox="1"/>
            <p:nvPr/>
          </p:nvSpPr>
          <p:spPr>
            <a:xfrm>
              <a:off x="5592319" y="4736205"/>
              <a:ext cx="4417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‘long-nose, deep-body’</a:t>
              </a:r>
            </a:p>
            <a:p>
              <a:r>
                <a:rPr lang="en-US" sz="1400" dirty="0"/>
                <a:t> Corydoras</a:t>
              </a:r>
            </a:p>
          </p:txBody>
        </p:sp>
        <p:pic>
          <p:nvPicPr>
            <p:cNvPr id="78" name="Picture 77" descr="A close-up of a fish&#10;&#10;Description automatically generated with medium confidence">
              <a:extLst>
                <a:ext uri="{FF2B5EF4-FFF2-40B4-BE49-F238E27FC236}">
                  <a16:creationId xmlns:a16="http://schemas.microsoft.com/office/drawing/2014/main" id="{00AD8BAF-E8A1-C54D-9A57-D8D73B33E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1100" y="4741738"/>
              <a:ext cx="1542163" cy="579678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F9C55A1-4E79-264C-97A2-E8AECABB8117}"/>
                </a:ext>
              </a:extLst>
            </p:cNvPr>
            <p:cNvSpPr/>
            <p:nvPr/>
          </p:nvSpPr>
          <p:spPr>
            <a:xfrm>
              <a:off x="2599358" y="4570810"/>
              <a:ext cx="5512902" cy="85950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8CC42E-E58F-DA43-BBAB-1D30B0962278}"/>
                </a:ext>
              </a:extLst>
            </p:cNvPr>
            <p:cNvSpPr txBox="1"/>
            <p:nvPr/>
          </p:nvSpPr>
          <p:spPr>
            <a:xfrm>
              <a:off x="5592687" y="5576025"/>
              <a:ext cx="1924189" cy="56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‘false long nose’ Corydoras</a:t>
              </a:r>
            </a:p>
          </p:txBody>
        </p:sp>
        <p:pic>
          <p:nvPicPr>
            <p:cNvPr id="83" name="Picture 82" descr="A close-up of a fish&#10;&#10;Description automatically generated">
              <a:extLst>
                <a:ext uri="{FF2B5EF4-FFF2-40B4-BE49-F238E27FC236}">
                  <a16:creationId xmlns:a16="http://schemas.microsoft.com/office/drawing/2014/main" id="{6810B765-1F21-5047-8FD4-CD5F3A93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22039" y="6227515"/>
              <a:ext cx="1260970" cy="630485"/>
            </a:xfrm>
            <a:prstGeom prst="rect">
              <a:avLst/>
            </a:prstGeom>
          </p:spPr>
        </p:pic>
        <p:pic>
          <p:nvPicPr>
            <p:cNvPr id="85" name="Picture 84" descr="A picture containing fish&#10;&#10;Description automatically generated">
              <a:extLst>
                <a:ext uri="{FF2B5EF4-FFF2-40B4-BE49-F238E27FC236}">
                  <a16:creationId xmlns:a16="http://schemas.microsoft.com/office/drawing/2014/main" id="{7FD5B020-01C2-7144-86BC-7EB717F05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080810" y="5472836"/>
              <a:ext cx="1302199" cy="729601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2A7D1A-AA42-5C40-9671-8F06C95853B4}"/>
                </a:ext>
              </a:extLst>
            </p:cNvPr>
            <p:cNvSpPr/>
            <p:nvPr/>
          </p:nvSpPr>
          <p:spPr>
            <a:xfrm>
              <a:off x="2599019" y="5410239"/>
              <a:ext cx="5505169" cy="81792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EDC0F0-360D-A641-8492-FADBAD4A3ED6}"/>
                </a:ext>
              </a:extLst>
            </p:cNvPr>
            <p:cNvSpPr/>
            <p:nvPr/>
          </p:nvSpPr>
          <p:spPr>
            <a:xfrm>
              <a:off x="2621796" y="685090"/>
              <a:ext cx="5496189" cy="74259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B1772FD-C3FB-3F49-A592-6698B97283DD}"/>
              </a:ext>
            </a:extLst>
          </p:cNvPr>
          <p:cNvSpPr txBox="1"/>
          <p:nvPr/>
        </p:nvSpPr>
        <p:spPr>
          <a:xfrm>
            <a:off x="1528889" y="-38690"/>
            <a:ext cx="19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Nuclear Phylogeny</a:t>
            </a: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4A96C96-DEDB-6645-BA0E-18AE73A3BA50}"/>
              </a:ext>
            </a:extLst>
          </p:cNvPr>
          <p:cNvGrpSpPr/>
          <p:nvPr/>
        </p:nvGrpSpPr>
        <p:grpSpPr>
          <a:xfrm>
            <a:off x="8260811" y="704213"/>
            <a:ext cx="2219688" cy="5757785"/>
            <a:chOff x="6334393" y="695810"/>
            <a:chExt cx="5364121" cy="5757785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888EB88-1E29-D442-9ACE-9146F3ECD92A}"/>
                </a:ext>
              </a:extLst>
            </p:cNvPr>
            <p:cNvCxnSpPr/>
            <p:nvPr/>
          </p:nvCxnSpPr>
          <p:spPr>
            <a:xfrm>
              <a:off x="6699340" y="700298"/>
              <a:ext cx="412831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BF08D56-0F98-4646-90AA-739901ABD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7657" y="695810"/>
              <a:ext cx="0" cy="1175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453FF94-DC14-274C-9524-0D8CA356D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7657" y="1223239"/>
              <a:ext cx="87085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72B4B1A-1B4E-4647-90AE-C653D8126FC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340" y="1383363"/>
              <a:ext cx="29526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4F7968DA-4AA4-6441-9BE8-A02B633B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2000" y="1380592"/>
              <a:ext cx="0" cy="1024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1FDA80B-C778-9341-A3C3-97BF21A2BEE1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0" y="1861031"/>
              <a:ext cx="11756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1D355878-3A73-B449-83F3-0499A21FFC8C}"/>
                </a:ext>
              </a:extLst>
            </p:cNvPr>
            <p:cNvCxnSpPr/>
            <p:nvPr/>
          </p:nvCxnSpPr>
          <p:spPr>
            <a:xfrm flipH="1">
              <a:off x="8998857" y="2404631"/>
              <a:ext cx="6531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41AE5D8-6A30-C140-8117-5315380D3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9828" y="2043515"/>
              <a:ext cx="0" cy="12393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E430893-32A0-3349-BF57-D34BB746B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8881" y="3270353"/>
              <a:ext cx="37094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8CE67A5-DB72-254E-9A05-99EE72560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345" y="2753601"/>
              <a:ext cx="9701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6A8775C8-4786-3A4E-92DB-1B41153A3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514" y="2753602"/>
              <a:ext cx="0" cy="7400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5716F461-DA6D-2E41-A5B1-488F60FF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345" y="3493607"/>
              <a:ext cx="9701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7C38B9F5-A85F-CE49-B455-0D852FB78AA6}"/>
                </a:ext>
              </a:extLst>
            </p:cNvPr>
            <p:cNvCxnSpPr>
              <a:cxnSpLocks/>
            </p:cNvCxnSpPr>
            <p:nvPr/>
          </p:nvCxnSpPr>
          <p:spPr>
            <a:xfrm>
              <a:off x="7634514" y="3041265"/>
              <a:ext cx="9643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33D0D671-608B-7947-ACB8-329B362B9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8881" y="3041266"/>
              <a:ext cx="0" cy="10377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8FF2640B-3886-8946-A68A-79554EFD2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8661" y="4079041"/>
              <a:ext cx="3846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E7C9A9AB-4266-304B-8221-475EFE6A0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5669" y="3907929"/>
              <a:ext cx="0" cy="112296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0F4772D-5C61-8F40-8AEC-5225F734A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714" y="5030893"/>
              <a:ext cx="37094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D58192E8-A6BF-BE4C-861C-9579F0445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7714" y="4512006"/>
              <a:ext cx="11384" cy="19415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00047A2-81C0-3D45-AAC9-32809BF258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7406" y="4531915"/>
              <a:ext cx="545072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3A3EEE51-296E-D244-B0E7-2B21A2AD5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345" y="4215195"/>
              <a:ext cx="6230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EF188EBC-2B52-ED43-A912-26C5A76A2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345" y="5076576"/>
              <a:ext cx="6230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ABA61DC-6759-4042-9CFB-C61FEACC8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149" y="4210352"/>
              <a:ext cx="1" cy="8662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FE1033E6-7DEC-D34A-821D-869E5FED4FAC}"/>
                </a:ext>
              </a:extLst>
            </p:cNvPr>
            <p:cNvCxnSpPr>
              <a:cxnSpLocks/>
            </p:cNvCxnSpPr>
            <p:nvPr/>
          </p:nvCxnSpPr>
          <p:spPr>
            <a:xfrm>
              <a:off x="6576123" y="6453595"/>
              <a:ext cx="126728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6145E29-A2B2-B54C-A517-10E794C81337}"/>
                </a:ext>
              </a:extLst>
            </p:cNvPr>
            <p:cNvCxnSpPr/>
            <p:nvPr/>
          </p:nvCxnSpPr>
          <p:spPr>
            <a:xfrm flipV="1">
              <a:off x="6334393" y="3835177"/>
              <a:ext cx="1830768" cy="2052511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0E382E07-6128-744A-A6BB-82771C9527BD}"/>
              </a:ext>
            </a:extLst>
          </p:cNvPr>
          <p:cNvSpPr txBox="1"/>
          <p:nvPr/>
        </p:nvSpPr>
        <p:spPr>
          <a:xfrm>
            <a:off x="6144861" y="6196864"/>
            <a:ext cx="1714158" cy="48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‘short-snout’ Corydoras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1C812898-7ABE-5644-885F-287D16990516}"/>
              </a:ext>
            </a:extLst>
          </p:cNvPr>
          <p:cNvSpPr txBox="1"/>
          <p:nvPr/>
        </p:nvSpPr>
        <p:spPr>
          <a:xfrm>
            <a:off x="8356040" y="-14870"/>
            <a:ext cx="19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mtDNA</a:t>
            </a:r>
            <a:r>
              <a:rPr lang="en-US" b="1" dirty="0"/>
              <a:t> Phylogeny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3B33BC1-7BC0-6C44-B9BD-D2DBAE8CE7B9}"/>
              </a:ext>
            </a:extLst>
          </p:cNvPr>
          <p:cNvSpPr/>
          <p:nvPr/>
        </p:nvSpPr>
        <p:spPr>
          <a:xfrm>
            <a:off x="3478262" y="6118926"/>
            <a:ext cx="4919611" cy="636040"/>
          </a:xfrm>
          <a:prstGeom prst="rect">
            <a:avLst/>
          </a:prstGeom>
          <a:solidFill>
            <a:schemeClr val="accent2">
              <a:lumMod val="20000"/>
              <a:lumOff val="80000"/>
              <a:alpha val="36071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872131B7-9B31-0648-80F0-06163F73BE1F}"/>
              </a:ext>
            </a:extLst>
          </p:cNvPr>
          <p:cNvCxnSpPr>
            <a:cxnSpLocks/>
          </p:cNvCxnSpPr>
          <p:nvPr/>
        </p:nvCxnSpPr>
        <p:spPr>
          <a:xfrm>
            <a:off x="8345597" y="2046047"/>
            <a:ext cx="1037107" cy="5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7</cp:revision>
  <dcterms:created xsi:type="dcterms:W3CDTF">2022-07-11T10:27:15Z</dcterms:created>
  <dcterms:modified xsi:type="dcterms:W3CDTF">2022-12-07T14:18:35Z</dcterms:modified>
</cp:coreProperties>
</file>