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C71B-A2AB-544F-9DA5-E695775B0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488B6-8B1F-8D4D-B79F-F959BBF61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4435-084C-234F-9489-F33B7D5F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4B9A-F03E-F146-93A7-784FEA6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8F24B-B59E-6E43-B372-BA4D4A83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284C-AFA8-884B-8FE8-00DFB67A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65303-F3D0-CC40-86F0-7238E89C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44E3-098D-DE4B-B9AF-489529C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DB87-C79E-1A48-B6CE-F3981DE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88A1-F76B-124B-89DE-577A5E2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A92E1-0EAC-C64A-BD1E-C95EF714E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A35E2-9349-D948-A0B5-1841D5AE5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C49D-D5B3-3346-B845-EB1DABE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3B9A-3B11-A74A-80C2-51FB103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2537-2278-DF48-B669-E2886DF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07C-447D-494D-9E17-484C3B3B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D088-B6C1-264D-92D0-68EB67EC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46AC-B39D-0442-9441-B292B10C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7C34-7FE9-7D47-A89C-A608149E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366C-DDE3-8648-86F8-74ED85BA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5B4C-8F47-FE4A-81CE-EBD7920F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BE75-5B9E-2D49-BEEA-6A18225B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27CE-47BB-D247-9FA4-4B2ADD36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39A8-40A5-BC46-84CA-6F54C244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E8A7-6684-1B4C-91BC-58E3EC4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1F3B-0DB1-2C47-B949-E84839F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482-73E9-3B4E-9A47-663BB2251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8B541-F8A7-7544-9D40-E521C9D0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80A3F-375E-9647-889B-373146A4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F3A7-2E2D-1843-9C85-0C2351CC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0D686-1A71-A245-A0BD-2AEAA088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FB1B-29BF-2942-AB04-91A1C9B2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392-C7EA-2242-AD01-A84EC564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35AF-77A0-904F-9754-838B6326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B8259-8001-7C4A-BB68-0B348BC8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105DA-DE7C-6C46-B236-8D22EAF33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200DB-07C6-1744-891D-C47E8343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906FB-5C96-A04E-8A33-ADD7961B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E0DE-32A7-2A4D-BCCD-69DF4BC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A779-B406-4C49-A593-6916ED17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5D80B-5098-9F4A-9657-65A2770B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17D73-9B58-C84F-817B-3EB29AB9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D1B24-BCF6-9D44-B8F7-2C555325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99536-F79C-D64E-9C23-21BE941C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CCAD3-EF31-F943-9BB7-30CAC373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D3580-4ABB-A74C-AE38-DE94303A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D415-6BF3-4F49-86F6-04C2C3B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B9F8-B5DD-044F-867E-DC8BC033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7BF2-4293-6A42-97D7-3CC8C1A3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D43F-6A95-FB40-8CEB-77B0D40E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0521-B961-F347-99AB-72F51224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DA9EB-C6FF-DE4F-8D65-967ACD8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5402-6D90-C743-9019-ABC1391A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69EEC-CB8B-1B41-96A2-1DDE54C4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288C-15A6-DB4B-A85A-D72FBDA7E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E3DE9-BE21-D441-8EDE-B4D86B26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65A2-90FC-5D43-8DC4-676AB962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B7BC-1BD5-F845-A49A-4757D8B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B2347-E61D-4E45-8739-51FE695D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E1E0-30E1-E443-80FD-0232FB4E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B565-1D99-A14C-8BBA-7F9554A68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DF1F-FBC3-4E42-823D-F161DB9235F6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77DA-A1F0-F342-9BBF-43ECC989A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2CB3-1658-2744-9697-FDDB0D821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66D6-F00A-7A45-8EE3-B1CDBCC07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6C49E136-177E-5D4A-BBB8-510B6FB11F81}"/>
              </a:ext>
            </a:extLst>
          </p:cNvPr>
          <p:cNvGrpSpPr/>
          <p:nvPr/>
        </p:nvGrpSpPr>
        <p:grpSpPr>
          <a:xfrm rot="16200000">
            <a:off x="7153747" y="4354159"/>
            <a:ext cx="545115" cy="2399630"/>
            <a:chOff x="6763880" y="1092488"/>
            <a:chExt cx="2041001" cy="423267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F28836-FDB0-9445-9282-434EB17E123E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1092488"/>
              <a:ext cx="20271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9AEE2-8215-7D4A-9739-48B84224578A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1092488"/>
              <a:ext cx="0" cy="1323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E65C42-8524-2A47-AD17-A2E4D7203088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2415962"/>
              <a:ext cx="47110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324E30-5E83-594C-A791-622B31862E63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155608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589A7D-AA22-064E-9F43-BF472FCA9AE0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8F2158-3D63-C547-B77A-B68DF19A49E7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543944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C3B16D-C0F4-0B4F-BB1A-ADC258DCDA7B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70" y="3066734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69749E-39EE-8440-B857-3A166B871116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3429000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1E95A1-6964-DE43-93AD-EC4730038F1C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1" y="3848653"/>
              <a:ext cx="5461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4AC60F-8A30-A648-9953-A768F57DABB4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1" y="4392682"/>
              <a:ext cx="5461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550A2B-3605-5B48-84C7-569DD095D481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4939495"/>
              <a:ext cx="54614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955A6C-6994-2845-BF08-225E1442C56A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5325164"/>
              <a:ext cx="54614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396289-B75B-C843-AF58-0827600D25BD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0" cy="15657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D4CE64-255F-3A40-897D-89169482CD05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362860"/>
              <a:ext cx="0" cy="13989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81E60D-EC3E-E84B-86C7-055DF9E4D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573" y="3244819"/>
              <a:ext cx="6093" cy="141525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807FF1-372E-784B-8F86-29D8FBFFD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990" y="3244819"/>
              <a:ext cx="24225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14B1EE-0869-5A41-82B0-A245FFF79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3761772"/>
              <a:ext cx="30023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147A3B-61B4-EE45-9189-7D60C8E7FA28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0" cy="3607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632FE-B67A-E444-8CA3-59F1473FE0BC}"/>
                </a:ext>
              </a:extLst>
            </p:cNvPr>
            <p:cNvCxnSpPr>
              <a:cxnSpLocks/>
            </p:cNvCxnSpPr>
            <p:nvPr/>
          </p:nvCxnSpPr>
          <p:spPr>
            <a:xfrm>
              <a:off x="8185230" y="3068256"/>
              <a:ext cx="0" cy="3607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CE86F1-038C-E243-A43B-423F4675529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53764" y="4111371"/>
              <a:ext cx="550136" cy="124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2F7B68-61E3-CC43-9018-53BB81ACF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737" y="4939495"/>
              <a:ext cx="0" cy="3838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356C6A-2EF6-CB4C-8D92-02C3F76D1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2362860"/>
              <a:ext cx="70605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0903EA-ABA5-4643-A965-6BB03BE0041C}"/>
                </a:ext>
              </a:extLst>
            </p:cNvPr>
            <p:cNvCxnSpPr>
              <a:cxnSpLocks/>
            </p:cNvCxnSpPr>
            <p:nvPr/>
          </p:nvCxnSpPr>
          <p:spPr>
            <a:xfrm>
              <a:off x="7790573" y="3244819"/>
              <a:ext cx="392728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1F56A0A-24BC-C24B-B5AE-D789EE924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7477" y="4660078"/>
              <a:ext cx="209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E91C19-8B77-8846-B07E-3F0AD269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6506" y="4155311"/>
              <a:ext cx="432" cy="10191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D5FF33-3271-D24E-8795-B52FC57E5EDB}"/>
                </a:ext>
              </a:extLst>
            </p:cNvPr>
            <p:cNvCxnSpPr>
              <a:cxnSpLocks/>
            </p:cNvCxnSpPr>
            <p:nvPr/>
          </p:nvCxnSpPr>
          <p:spPr>
            <a:xfrm>
              <a:off x="7986937" y="4155311"/>
              <a:ext cx="25423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9B5378-8F4E-1446-95B8-2271E9F350C6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06" y="5174441"/>
              <a:ext cx="27223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3" name="Picture 212">
            <a:extLst>
              <a:ext uri="{FF2B5EF4-FFF2-40B4-BE49-F238E27FC236}">
                <a16:creationId xmlns:a16="http://schemas.microsoft.com/office/drawing/2014/main" id="{E06663FE-A13D-4647-8CCA-37754FA3B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18"/>
          <a:stretch/>
        </p:blipFill>
        <p:spPr>
          <a:xfrm>
            <a:off x="814754" y="6096369"/>
            <a:ext cx="11377246" cy="321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B242AC-EF7A-4606-BCCC-54C298E0B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94"/>
          <a:stretch/>
        </p:blipFill>
        <p:spPr>
          <a:xfrm>
            <a:off x="2482267" y="178340"/>
            <a:ext cx="7488444" cy="51030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331E1B3-AFC9-C9B8-CB9C-D2D7726D0084}"/>
              </a:ext>
            </a:extLst>
          </p:cNvPr>
          <p:cNvGrpSpPr/>
          <p:nvPr/>
        </p:nvGrpSpPr>
        <p:grpSpPr>
          <a:xfrm rot="16200000">
            <a:off x="4387205" y="4393813"/>
            <a:ext cx="545115" cy="2399630"/>
            <a:chOff x="6763880" y="1092488"/>
            <a:chExt cx="2041001" cy="42326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3F6D75-3883-16D8-0A02-46937E4512A7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1092488"/>
              <a:ext cx="202719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67B3DC-80D5-8240-59C5-0CFDE71F9E05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1092488"/>
              <a:ext cx="0" cy="1323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B41A34-62FC-5141-8AEC-9C7C9F49B383}"/>
                </a:ext>
              </a:extLst>
            </p:cNvPr>
            <p:cNvCxnSpPr>
              <a:cxnSpLocks/>
            </p:cNvCxnSpPr>
            <p:nvPr/>
          </p:nvCxnSpPr>
          <p:spPr>
            <a:xfrm>
              <a:off x="6763880" y="2415962"/>
              <a:ext cx="47110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9B2539-9F97-512B-1879-D3E3D3707E2C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155608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D3FBD0-73FC-4BCC-24B6-2484991B341F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782D84-F340-A482-C396-3D43034DB801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543944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E3F45E-F8B2-83A9-F938-84152EEDB2D8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70" y="3066734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5E5B8-3009-A567-86FC-4F8077DB3EFF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3429000"/>
              <a:ext cx="607773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CA17D7-6F5D-383F-7BC4-0D4E08450845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1" y="3848653"/>
              <a:ext cx="5461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5E0D23-4AA7-2B36-9F4E-38A3654937F6}"/>
                </a:ext>
              </a:extLst>
            </p:cNvPr>
            <p:cNvCxnSpPr>
              <a:cxnSpLocks/>
            </p:cNvCxnSpPr>
            <p:nvPr/>
          </p:nvCxnSpPr>
          <p:spPr>
            <a:xfrm>
              <a:off x="8241171" y="4392682"/>
              <a:ext cx="54614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406DFE-9331-B654-B57E-6B30331AF475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4939495"/>
              <a:ext cx="54614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4F1533-95FF-F97A-A279-196FECC5FDED}"/>
                </a:ext>
              </a:extLst>
            </p:cNvPr>
            <p:cNvCxnSpPr>
              <a:cxnSpLocks/>
            </p:cNvCxnSpPr>
            <p:nvPr/>
          </p:nvCxnSpPr>
          <p:spPr>
            <a:xfrm>
              <a:off x="8258737" y="5325164"/>
              <a:ext cx="546144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F1E0F0-EA0D-8303-F38C-52237960D966}"/>
                </a:ext>
              </a:extLst>
            </p:cNvPr>
            <p:cNvCxnSpPr>
              <a:cxnSpLocks/>
            </p:cNvCxnSpPr>
            <p:nvPr/>
          </p:nvCxnSpPr>
          <p:spPr>
            <a:xfrm>
              <a:off x="7234989" y="1683559"/>
              <a:ext cx="0" cy="156577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A0E324-CC0F-7A7D-8B7E-AF1F6CBE90E9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362860"/>
              <a:ext cx="0" cy="13989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32E7A5-89DE-7712-EF4C-919F2989F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573" y="3244819"/>
              <a:ext cx="6093" cy="141525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77D193-63DC-D6E2-329C-A86BC0F59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4990" y="3244819"/>
              <a:ext cx="24225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499209-3EFD-2460-74F8-1232AB084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3761772"/>
              <a:ext cx="30023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3C442F-565D-4318-A94C-8D26A38011DE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01" y="2183200"/>
              <a:ext cx="0" cy="3607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D3848-5618-8B62-1938-1D43C24F3986}"/>
                </a:ext>
              </a:extLst>
            </p:cNvPr>
            <p:cNvCxnSpPr>
              <a:cxnSpLocks/>
            </p:cNvCxnSpPr>
            <p:nvPr/>
          </p:nvCxnSpPr>
          <p:spPr>
            <a:xfrm>
              <a:off x="8185230" y="3068256"/>
              <a:ext cx="0" cy="3607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CC5A50-2555-FA57-663B-31023D0D41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953764" y="4111371"/>
              <a:ext cx="550136" cy="124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2D5840-FA1C-340A-D53A-58B2A065A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737" y="4939495"/>
              <a:ext cx="0" cy="3838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3BA6F9-87F4-A1C9-7C29-46BC498CA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246" y="2362860"/>
              <a:ext cx="706057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7ED99D-BB2D-A3B4-49D9-D7FF8481D088}"/>
                </a:ext>
              </a:extLst>
            </p:cNvPr>
            <p:cNvCxnSpPr>
              <a:cxnSpLocks/>
            </p:cNvCxnSpPr>
            <p:nvPr/>
          </p:nvCxnSpPr>
          <p:spPr>
            <a:xfrm>
              <a:off x="7790573" y="3244819"/>
              <a:ext cx="392728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3ABB46-4EA7-1FCB-2849-3AC2EE650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7477" y="4660078"/>
              <a:ext cx="209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BBA4AA-F346-BC79-2DE7-69F3C5C357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6506" y="4155311"/>
              <a:ext cx="432" cy="10191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05340F-6CA3-4854-0D57-4B9C31438609}"/>
                </a:ext>
              </a:extLst>
            </p:cNvPr>
            <p:cNvCxnSpPr>
              <a:cxnSpLocks/>
            </p:cNvCxnSpPr>
            <p:nvPr/>
          </p:nvCxnSpPr>
          <p:spPr>
            <a:xfrm>
              <a:off x="7986937" y="4155311"/>
              <a:ext cx="25423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F48BCB-6C83-4DEB-944F-3849DC7286D9}"/>
                </a:ext>
              </a:extLst>
            </p:cNvPr>
            <p:cNvCxnSpPr>
              <a:cxnSpLocks/>
            </p:cNvCxnSpPr>
            <p:nvPr/>
          </p:nvCxnSpPr>
          <p:spPr>
            <a:xfrm>
              <a:off x="7986506" y="5174441"/>
              <a:ext cx="272231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12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4</cp:revision>
  <dcterms:created xsi:type="dcterms:W3CDTF">2022-04-26T18:44:48Z</dcterms:created>
  <dcterms:modified xsi:type="dcterms:W3CDTF">2022-12-07T14:44:33Z</dcterms:modified>
</cp:coreProperties>
</file>