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04"/>
    <a:srgbClr val="0D6D0E"/>
    <a:srgbClr val="757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>
        <p:scale>
          <a:sx n="110" d="100"/>
          <a:sy n="11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8B7-632B-454E-ACFF-8002A607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DD8C-4359-BC42-9CE8-A461879D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64FC-9E53-2048-8152-A51991BD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96BA-18CF-CF44-9A4B-ACBEBFD9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D464-5398-E540-99F4-925161C1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7C1-A8BA-944A-A178-B6F61B5B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2B403-A746-394A-8075-2601AC07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2584-C972-2E47-93DF-79DBB9D6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33E5-03B5-CF48-9637-0433ECF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4BB7-DB1D-534B-996E-7827E1A8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6F94D-8612-F844-9F8E-0BEB49BD6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5D575-86F7-B248-BAF2-43A8B3DE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FB75-2430-DC4F-9F11-7C67A595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ACFB-22B7-A64A-81C2-F3DB04AC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88AB-957A-424C-9586-ABAB32E1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1E53-88E6-5542-A5DD-DF3C666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E97E-3033-3349-9D84-8544A962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CE64-06E0-5843-B214-82C55FB7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26DB-A451-2949-9575-285C12AA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CAE0-3645-8B40-8B49-0525A8DE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4BC5-2196-9444-BF7C-ABA1C264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1D608-5DBE-3F43-BDDB-EDD58D3B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32C4-0BCE-2E4F-B89F-18834EE0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EACF-A1E7-894D-8B75-94E778E7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D6ED-22F8-B64B-BA13-76ABABE8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A74D-CA81-844A-8722-96E0BE4B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59F8-2DE5-E043-A0AC-0B3EF3DB7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D70BB-9536-B348-A8C7-47C95E87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F9116-6C34-4440-AC66-67F2A8EC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AAFB-4224-5C48-BC84-8F453F57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7C8D2-8168-424E-BBCA-3349E93D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8ED3-69E9-674C-B0A0-E9A0F26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5459-FB89-3D48-82D5-6746DF47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86FC-8C4C-C24D-896D-66F5876AE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5FEA0-649B-074A-A0DB-80E9F0DD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859A4-E2D2-7C4A-BDC2-96608B9D8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7D13F-B685-8C4E-B787-8B7107C7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E1693-18FB-FF47-A58C-0E79F82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B34C8-DEF2-FD4C-9325-40FB349A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7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9F62-7044-124A-985B-C353CF2B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6D8E8-2F51-6D46-83A2-DAC4052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E694A-9AB0-0943-883D-DE196B73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425F-C6BB-5447-9BC3-E4377309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F82B0-9887-E44A-A9B8-E7135E7E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0C752-D770-464A-8B3A-3D763FC3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B850-F7F6-D149-A13F-29DDF15E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AD00-73F7-8046-A781-DC2B084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5A39-108B-EB4C-A904-C4E26D4D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47A9-E0EF-A044-AED8-9AA22417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36DF7-FC40-B44D-95FC-57B91D72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9E4A-08B9-3846-818E-3C7B375A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0839-5F59-0043-B20A-C8DE594D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F27-B927-E641-892F-CFFBBA78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85C3B-2CFB-7B44-9957-BCCF00BC8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32943-B052-774A-94CC-D42B43E45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B911-8D17-9948-85E6-FE33B0B8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D2B06-6D49-B94C-ACD1-A7E9B8EA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09AFF-BC94-8C42-B75A-02ECD43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850E8-5FB3-F74B-A1DF-90D0941E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3B65-5F80-CE45-8C2C-A8C0471D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A6DF-31CC-CC49-AEC9-FEA28CA5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F41A-135A-4749-B61C-F9B4C7D8B4AF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5004-280E-6B40-A4A2-E001BC8FD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2BA5-699B-4C4E-941E-5B335413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C888-8ABA-B448-9871-D98BACA8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89A21-980E-FF41-A4DE-256CA07DCC88}"/>
              </a:ext>
            </a:extLst>
          </p:cNvPr>
          <p:cNvGrpSpPr/>
          <p:nvPr/>
        </p:nvGrpSpPr>
        <p:grpSpPr>
          <a:xfrm>
            <a:off x="6323618" y="2636511"/>
            <a:ext cx="933709" cy="1003727"/>
            <a:chOff x="6335193" y="1465258"/>
            <a:chExt cx="1003155" cy="10037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6B1243-3E3B-3940-9279-F3D491418B14}"/>
                </a:ext>
              </a:extLst>
            </p:cNvPr>
            <p:cNvSpPr/>
            <p:nvPr/>
          </p:nvSpPr>
          <p:spPr>
            <a:xfrm>
              <a:off x="6335193" y="2263939"/>
              <a:ext cx="173592" cy="156175"/>
            </a:xfrm>
            <a:prstGeom prst="rect">
              <a:avLst/>
            </a:prstGeom>
            <a:solidFill>
              <a:srgbClr val="757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4D249A-EB38-9247-B87B-9A6A4EAE7894}"/>
                </a:ext>
              </a:extLst>
            </p:cNvPr>
            <p:cNvSpPr/>
            <p:nvPr/>
          </p:nvSpPr>
          <p:spPr>
            <a:xfrm>
              <a:off x="6335193" y="1885987"/>
              <a:ext cx="173592" cy="162270"/>
            </a:xfrm>
            <a:prstGeom prst="rect">
              <a:avLst/>
            </a:prstGeom>
            <a:solidFill>
              <a:srgbClr val="0D6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F05028-F654-4947-AC01-075598337366}"/>
                </a:ext>
              </a:extLst>
            </p:cNvPr>
            <p:cNvSpPr/>
            <p:nvPr/>
          </p:nvSpPr>
          <p:spPr>
            <a:xfrm>
              <a:off x="6335193" y="1514131"/>
              <a:ext cx="173592" cy="156174"/>
            </a:xfrm>
            <a:prstGeom prst="rect">
              <a:avLst/>
            </a:prstGeom>
            <a:solidFill>
              <a:srgbClr val="FFA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076F39-DFB6-E040-8D5E-3B09E8E09A27}"/>
                </a:ext>
              </a:extLst>
            </p:cNvPr>
            <p:cNvSpPr txBox="1"/>
            <p:nvPr/>
          </p:nvSpPr>
          <p:spPr>
            <a:xfrm>
              <a:off x="6597445" y="1465258"/>
              <a:ext cx="5672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λ</a:t>
              </a:r>
              <a:r>
                <a:rPr lang="en-GB" sz="1050" dirty="0">
                  <a:effectLst/>
                </a:rPr>
                <a:t>  = 0</a:t>
              </a:r>
              <a:endParaRPr lang="en-US" sz="10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508BF5-A4AB-124F-8D55-F2DE61649D82}"/>
                </a:ext>
              </a:extLst>
            </p:cNvPr>
            <p:cNvSpPr txBox="1"/>
            <p:nvPr/>
          </p:nvSpPr>
          <p:spPr>
            <a:xfrm>
              <a:off x="6597445" y="1840164"/>
              <a:ext cx="5672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λ</a:t>
              </a:r>
              <a:r>
                <a:rPr lang="en-GB" sz="1050" dirty="0">
                  <a:effectLst/>
                </a:rPr>
                <a:t>  = 1</a:t>
              </a:r>
              <a:endParaRPr 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70AE64-BB3A-1848-933A-EE4CF062D940}"/>
                </a:ext>
              </a:extLst>
            </p:cNvPr>
            <p:cNvSpPr txBox="1"/>
            <p:nvPr/>
          </p:nvSpPr>
          <p:spPr>
            <a:xfrm>
              <a:off x="6603169" y="2215069"/>
              <a:ext cx="73517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/>
                <a:t>λ</a:t>
              </a:r>
              <a:r>
                <a:rPr lang="en-GB" sz="1050" dirty="0">
                  <a:effectLst/>
                </a:rPr>
                <a:t>  = ML</a:t>
              </a:r>
              <a:endParaRPr lang="en-US" sz="105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BC7AFBD-D8E2-2C46-B0AE-88A5B686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77" y="701351"/>
            <a:ext cx="5546206" cy="58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2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Butler (BIO - Postgraduate Researcher)</dc:creator>
  <cp:lastModifiedBy>Christopher Butler (BIO - Postgraduate Researcher)</cp:lastModifiedBy>
  <cp:revision>2</cp:revision>
  <dcterms:created xsi:type="dcterms:W3CDTF">2022-03-30T14:33:08Z</dcterms:created>
  <dcterms:modified xsi:type="dcterms:W3CDTF">2022-03-30T17:35:42Z</dcterms:modified>
</cp:coreProperties>
</file>