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2"/>
  </p:normalViewPr>
  <p:slideViewPr>
    <p:cSldViewPr snapToGrid="0" snapToObjects="1">
      <p:cViewPr varScale="1">
        <p:scale>
          <a:sx n="110" d="100"/>
          <a:sy n="11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960F-4623-B74F-80F1-1252651A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9D02C-48DF-9348-B634-0FBF9BDBD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D3D0-4462-9C42-8C04-FE4A4D19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4F3-9C27-5D4B-BE08-E58AF8DB104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7709-D034-2446-B949-E35367A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8341-F218-F340-8DE9-369BFFEB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9E1C-522F-FE47-8EF5-DF13D6CC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A60B-ECE7-EF40-8827-4B96D4E8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BC549-E8DE-D042-8C39-91D0C763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CC37-957D-574D-8D70-0110D687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4F3-9C27-5D4B-BE08-E58AF8DB104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0CA8-DE63-BC49-B7F5-9BDE568B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9909-13CF-1540-8535-51CC5069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9E1C-522F-FE47-8EF5-DF13D6CC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BE5D6-B06D-3345-84E0-0A39E21A8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6E88-59CF-514E-A717-8B2B27E2B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542C-0319-634B-8BD6-12A0213F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4F3-9C27-5D4B-BE08-E58AF8DB104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D5987-99FB-F441-B6E4-28F7577E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3FEF-4DD5-5949-B65E-5EA9FE9D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9E1C-522F-FE47-8EF5-DF13D6CC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2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D422-4F50-A446-BC23-EB8EC84F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7F60-AE77-D745-8170-C312A19A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BB69-BCAB-5F41-9A33-2D05C38D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4F3-9C27-5D4B-BE08-E58AF8DB104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64A5-65F5-7D42-B697-2BB0269B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A901E-942C-7A4A-BB43-B1F48DE7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9E1C-522F-FE47-8EF5-DF13D6CC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B63F-BEB2-1B44-AAC4-8D057582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ABB66-CD4D-2447-8EED-60B25BD93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3663-0115-9E42-B279-7DCB5B72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4F3-9C27-5D4B-BE08-E58AF8DB104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50D-BAE9-E449-850B-B0889E4F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79681-B821-3D45-A593-B0ABA8E7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9E1C-522F-FE47-8EF5-DF13D6CC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5918-1869-9248-B453-DBFC01D8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290C-65B2-4849-9549-8EE1685B5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2ACD5-2202-5246-8175-F569E8C40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354AE-F723-144F-B7DD-E5F69C9B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4F3-9C27-5D4B-BE08-E58AF8DB104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6E65-B490-4B42-971A-9510480E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2B801-9B5F-E148-82EA-C05E8AB5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9E1C-522F-FE47-8EF5-DF13D6CC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52E-ACBC-D944-AF44-8C5F0EF9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8F386-8525-FA45-8E9C-30B3E41B6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31DFD-7CE5-4643-BB35-875C5485C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9675A-FCF0-EB4F-887F-018A0641E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D78C1-10E5-1442-B2F6-A7D115BB9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1AE6F-5996-3248-A85E-5BAD7DF2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4F3-9C27-5D4B-BE08-E58AF8DB104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C5723-A702-0941-9EF2-E26A9033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8BADC-43F0-B841-A9D6-4F16CA43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9E1C-522F-FE47-8EF5-DF13D6CC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1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838B-21CC-4147-9358-7986743E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0B140-F415-6243-9D32-D5A2D241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4F3-9C27-5D4B-BE08-E58AF8DB104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5B367-D388-4549-8D8E-733E08D5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C3EC1-B66E-CB47-8C63-9B99B736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9E1C-522F-FE47-8EF5-DF13D6CC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84C1F-2E39-C541-9C3F-29175B6B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4F3-9C27-5D4B-BE08-E58AF8DB104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0C193-1822-F54B-8EAB-7900772F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7C458-F532-FF47-A223-962BB1B7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9E1C-522F-FE47-8EF5-DF13D6CC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B2C6-2A47-2F44-8556-1163E1AB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75F4-C8B2-B642-BE5D-DD9BD46E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F7531-074F-F846-A7E4-B8038A7A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ADF06-7D4F-FE49-BFE1-57879626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4F3-9C27-5D4B-BE08-E58AF8DB104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F9CE1-B84B-C640-B964-0A11399C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464A6-FD0D-864C-837F-B0259286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9E1C-522F-FE47-8EF5-DF13D6CC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FC7A-71F7-0642-A379-F505678F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8666F-8588-C342-B12B-3704FAB34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3DA98-00F1-244B-8C69-940EB588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D3E50-408E-9542-8356-03192965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64F3-9C27-5D4B-BE08-E58AF8DB104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4CEF2-D445-DA4A-8B4C-CAB769E7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77A14-0CD7-BC4C-A54F-CE58EC1E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9E1C-522F-FE47-8EF5-DF13D6CC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E048F-2C3A-3047-9430-FDE0DB10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FAFF-C735-8B43-87D4-B24AD5924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C51D-600C-7048-A0DC-9FF911FAC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64F3-9C27-5D4B-BE08-E58AF8DB104B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4C55-995C-0D49-913F-6BDE5464D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DB6A-B89C-3F42-9313-C6C2C9810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9E1C-522F-FE47-8EF5-DF13D6CC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3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65ADF24-4B8E-0643-B2E9-6FE0E2BD9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74" b="17050"/>
          <a:stretch/>
        </p:blipFill>
        <p:spPr>
          <a:xfrm>
            <a:off x="479139" y="1357906"/>
            <a:ext cx="3451177" cy="4426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A3353-79DC-9C4A-9679-D9ACCAB5E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97" b="18824"/>
          <a:stretch/>
        </p:blipFill>
        <p:spPr>
          <a:xfrm>
            <a:off x="6555752" y="1357905"/>
            <a:ext cx="3815908" cy="437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9C6029-8B92-8544-AA8B-93B3FF2E607D}"/>
              </a:ext>
            </a:extLst>
          </p:cNvPr>
          <p:cNvSpPr txBox="1"/>
          <p:nvPr/>
        </p:nvSpPr>
        <p:spPr>
          <a:xfrm>
            <a:off x="1611793" y="80113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Danio TE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329EC-B4DE-F240-9B73-2E6CD605CC44}"/>
              </a:ext>
            </a:extLst>
          </p:cNvPr>
          <p:cNvSpPr txBox="1"/>
          <p:nvPr/>
        </p:nvSpPr>
        <p:spPr>
          <a:xfrm>
            <a:off x="7704660" y="8011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Species-specific TE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B50E4-8526-A742-9910-2FA09C09BB16}"/>
              </a:ext>
            </a:extLst>
          </p:cNvPr>
          <p:cNvSpPr txBox="1"/>
          <p:nvPr/>
        </p:nvSpPr>
        <p:spPr>
          <a:xfrm flipH="1">
            <a:off x="2408663" y="4194219"/>
            <a:ext cx="5389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AD14B-B61A-0C43-B59C-ADFB505BBB98}"/>
              </a:ext>
            </a:extLst>
          </p:cNvPr>
          <p:cNvSpPr txBox="1"/>
          <p:nvPr/>
        </p:nvSpPr>
        <p:spPr>
          <a:xfrm>
            <a:off x="2060317" y="4378885"/>
            <a:ext cx="682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FA77DF-E5CE-3847-9FE9-DE71E297E1A2}"/>
              </a:ext>
            </a:extLst>
          </p:cNvPr>
          <p:cNvGrpSpPr/>
          <p:nvPr/>
        </p:nvGrpSpPr>
        <p:grpSpPr>
          <a:xfrm>
            <a:off x="3891173" y="1428439"/>
            <a:ext cx="1595227" cy="4308899"/>
            <a:chOff x="3891173" y="1428439"/>
            <a:chExt cx="1595227" cy="43088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68276C-4AD4-3741-BE0D-45E3DE5E07D9}"/>
                </a:ext>
              </a:extLst>
            </p:cNvPr>
            <p:cNvSpPr txBox="1"/>
            <p:nvPr/>
          </p:nvSpPr>
          <p:spPr>
            <a:xfrm>
              <a:off x="3930316" y="1428439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I. punctatus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2227CD-2163-8A4E-A0A6-614A1B361176}"/>
                </a:ext>
              </a:extLst>
            </p:cNvPr>
            <p:cNvSpPr txBox="1"/>
            <p:nvPr/>
          </p:nvSpPr>
          <p:spPr>
            <a:xfrm>
              <a:off x="3891173" y="1869058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</a:t>
              </a:r>
              <a:r>
                <a:rPr lang="en-US" sz="1400" i="1" dirty="0" err="1"/>
                <a:t>maculifer</a:t>
              </a:r>
              <a:endParaRPr lang="en-US" sz="1400" i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784E02-3757-434B-AED1-95804E584858}"/>
                </a:ext>
              </a:extLst>
            </p:cNvPr>
            <p:cNvSpPr txBox="1"/>
            <p:nvPr/>
          </p:nvSpPr>
          <p:spPr>
            <a:xfrm>
              <a:off x="3891173" y="2321742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A. </a:t>
              </a:r>
              <a:r>
                <a:rPr lang="en-US" sz="1400" i="1" dirty="0" err="1"/>
                <a:t>fuscoguttatus</a:t>
              </a:r>
              <a:endParaRPr lang="en-US" sz="1400" i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FD024C-3038-BC4A-94F2-E10DDE8188FD}"/>
                </a:ext>
              </a:extLst>
            </p:cNvPr>
            <p:cNvSpPr txBox="1"/>
            <p:nvPr/>
          </p:nvSpPr>
          <p:spPr>
            <a:xfrm>
              <a:off x="3910745" y="2754245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S. </a:t>
              </a:r>
              <a:r>
                <a:rPr lang="en-US" sz="1400" i="1" dirty="0" err="1"/>
                <a:t>prionotus</a:t>
              </a:r>
              <a:endParaRPr lang="en-US" sz="1400" i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4F855E-1602-8C45-BC90-8C5458C7D5B7}"/>
                </a:ext>
              </a:extLst>
            </p:cNvPr>
            <p:cNvSpPr txBox="1"/>
            <p:nvPr/>
          </p:nvSpPr>
          <p:spPr>
            <a:xfrm>
              <a:off x="3930316" y="3157591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</a:t>
              </a:r>
              <a:r>
                <a:rPr lang="en-US" sz="1400" i="1" dirty="0" err="1"/>
                <a:t>hastatus</a:t>
              </a:r>
              <a:endParaRPr lang="en-US" sz="1400" i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8B9F7E-61DC-064A-8E32-A45900C0FFC2}"/>
                </a:ext>
              </a:extLst>
            </p:cNvPr>
            <p:cNvSpPr txBox="1"/>
            <p:nvPr/>
          </p:nvSpPr>
          <p:spPr>
            <a:xfrm>
              <a:off x="3930316" y="3598210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elegans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70CF0A-E477-5D4D-A089-434C3C3AC577}"/>
                </a:ext>
              </a:extLst>
            </p:cNvPr>
            <p:cNvSpPr txBox="1"/>
            <p:nvPr/>
          </p:nvSpPr>
          <p:spPr>
            <a:xfrm>
              <a:off x="3930316" y="4062303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aeneus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61B2FB-1D9E-CF45-9832-E7820C61550F}"/>
                </a:ext>
              </a:extLst>
            </p:cNvPr>
            <p:cNvSpPr txBox="1"/>
            <p:nvPr/>
          </p:nvSpPr>
          <p:spPr>
            <a:xfrm>
              <a:off x="3910745" y="4544454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</a:t>
              </a:r>
              <a:r>
                <a:rPr lang="en-US" sz="1400" i="1" dirty="0" err="1"/>
                <a:t>haraldschultzei</a:t>
              </a:r>
              <a:endParaRPr lang="en-US" sz="14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67D6BA-C495-F341-B105-8A04B80AA3EA}"/>
                </a:ext>
              </a:extLst>
            </p:cNvPr>
            <p:cNvSpPr txBox="1"/>
            <p:nvPr/>
          </p:nvSpPr>
          <p:spPr>
            <a:xfrm>
              <a:off x="3930316" y="5032525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</a:t>
              </a:r>
              <a:r>
                <a:rPr lang="en-US" sz="1400" i="1" dirty="0" err="1"/>
                <a:t>araguaiaensis</a:t>
              </a:r>
              <a:endParaRPr lang="en-US" sz="1400" i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37CA12-5402-764C-A140-0D853F741C9D}"/>
                </a:ext>
              </a:extLst>
            </p:cNvPr>
            <p:cNvSpPr txBox="1"/>
            <p:nvPr/>
          </p:nvSpPr>
          <p:spPr>
            <a:xfrm>
              <a:off x="3891173" y="5429561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</a:t>
              </a:r>
              <a:r>
                <a:rPr lang="en-US" sz="1400" i="1" dirty="0" err="1"/>
                <a:t>paleatus</a:t>
              </a:r>
              <a:endParaRPr lang="en-US" sz="1400" i="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7E48AF-6B8E-F84A-877D-C967C215FBC9}"/>
              </a:ext>
            </a:extLst>
          </p:cNvPr>
          <p:cNvGrpSpPr/>
          <p:nvPr/>
        </p:nvGrpSpPr>
        <p:grpSpPr>
          <a:xfrm>
            <a:off x="351548" y="5606533"/>
            <a:ext cx="2326603" cy="314772"/>
            <a:chOff x="351548" y="5606533"/>
            <a:chExt cx="2326603" cy="31477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513778-ADB0-6B4C-9673-B51D2BF43A52}"/>
                </a:ext>
              </a:extLst>
            </p:cNvPr>
            <p:cNvSpPr txBox="1"/>
            <p:nvPr/>
          </p:nvSpPr>
          <p:spPr>
            <a:xfrm>
              <a:off x="351548" y="5606533"/>
              <a:ext cx="669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0.61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478215-FD5F-494B-9B9D-8AFA5B307AE8}"/>
                </a:ext>
              </a:extLst>
            </p:cNvPr>
            <p:cNvSpPr txBox="1"/>
            <p:nvPr/>
          </p:nvSpPr>
          <p:spPr>
            <a:xfrm>
              <a:off x="2008300" y="5612479"/>
              <a:ext cx="669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3.8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BF27BF-3E07-BF4B-A65B-02F27D4A4336}"/>
                </a:ext>
              </a:extLst>
            </p:cNvPr>
            <p:cNvSpPr txBox="1"/>
            <p:nvPr/>
          </p:nvSpPr>
          <p:spPr>
            <a:xfrm>
              <a:off x="821799" y="5606533"/>
              <a:ext cx="11326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TE Abundance %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44906DA-9B4C-084B-A084-B799CF0632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388" r="66980" b="13619"/>
            <a:stretch/>
          </p:blipFill>
          <p:spPr>
            <a:xfrm>
              <a:off x="499564" y="5814980"/>
              <a:ext cx="1777124" cy="10632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196807-DE20-B64A-87DF-7C021345655A}"/>
              </a:ext>
            </a:extLst>
          </p:cNvPr>
          <p:cNvGrpSpPr/>
          <p:nvPr/>
        </p:nvGrpSpPr>
        <p:grpSpPr>
          <a:xfrm>
            <a:off x="6656113" y="5657594"/>
            <a:ext cx="2326603" cy="314772"/>
            <a:chOff x="351548" y="5606533"/>
            <a:chExt cx="2326603" cy="31477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B37401-FA4C-4345-8F6F-B8853A1B3EC1}"/>
                </a:ext>
              </a:extLst>
            </p:cNvPr>
            <p:cNvSpPr txBox="1"/>
            <p:nvPr/>
          </p:nvSpPr>
          <p:spPr>
            <a:xfrm>
              <a:off x="351548" y="5606533"/>
              <a:ext cx="669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3.22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F00BAC-C5C8-514C-BE3D-72F4133D5BB7}"/>
                </a:ext>
              </a:extLst>
            </p:cNvPr>
            <p:cNvSpPr txBox="1"/>
            <p:nvPr/>
          </p:nvSpPr>
          <p:spPr>
            <a:xfrm>
              <a:off x="2008300" y="5612479"/>
              <a:ext cx="669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6.87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EFE00E-17EE-ED4F-829B-92AC70C99254}"/>
                </a:ext>
              </a:extLst>
            </p:cNvPr>
            <p:cNvSpPr txBox="1"/>
            <p:nvPr/>
          </p:nvSpPr>
          <p:spPr>
            <a:xfrm>
              <a:off x="821799" y="5606533"/>
              <a:ext cx="11326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TE Abundance %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7937F5F-9102-F240-93C6-32E3173AB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4388" r="66980" b="13619"/>
            <a:stretch/>
          </p:blipFill>
          <p:spPr>
            <a:xfrm>
              <a:off x="499564" y="5814980"/>
              <a:ext cx="1777124" cy="10632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32D29A-BD23-F14D-B608-D86C8EEE16DC}"/>
              </a:ext>
            </a:extLst>
          </p:cNvPr>
          <p:cNvGrpSpPr/>
          <p:nvPr/>
        </p:nvGrpSpPr>
        <p:grpSpPr>
          <a:xfrm>
            <a:off x="10283603" y="1428439"/>
            <a:ext cx="1595227" cy="4308899"/>
            <a:chOff x="3891173" y="1428439"/>
            <a:chExt cx="1595227" cy="430889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CF629BA-3A2F-0540-BBB7-273BA2E46518}"/>
                </a:ext>
              </a:extLst>
            </p:cNvPr>
            <p:cNvSpPr txBox="1"/>
            <p:nvPr/>
          </p:nvSpPr>
          <p:spPr>
            <a:xfrm>
              <a:off x="3930316" y="1428439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I. punctatus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977FC9-96FE-D641-86A4-8A109D0C33F1}"/>
                </a:ext>
              </a:extLst>
            </p:cNvPr>
            <p:cNvSpPr txBox="1"/>
            <p:nvPr/>
          </p:nvSpPr>
          <p:spPr>
            <a:xfrm>
              <a:off x="3891173" y="1869058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</a:t>
              </a:r>
              <a:r>
                <a:rPr lang="en-US" sz="1400" i="1" dirty="0" err="1"/>
                <a:t>maculifer</a:t>
              </a:r>
              <a:endParaRPr lang="en-US" sz="1400" i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706531-4A47-3C43-B1A9-40F7F5BCEBB8}"/>
                </a:ext>
              </a:extLst>
            </p:cNvPr>
            <p:cNvSpPr txBox="1"/>
            <p:nvPr/>
          </p:nvSpPr>
          <p:spPr>
            <a:xfrm>
              <a:off x="3891173" y="2321742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A. </a:t>
              </a:r>
              <a:r>
                <a:rPr lang="en-US" sz="1400" i="1" dirty="0" err="1"/>
                <a:t>fuscoguttatus</a:t>
              </a:r>
              <a:endParaRPr lang="en-US" sz="1400" i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05CCC8-7C51-FF4A-98D8-CD983006AE10}"/>
                </a:ext>
              </a:extLst>
            </p:cNvPr>
            <p:cNvSpPr txBox="1"/>
            <p:nvPr/>
          </p:nvSpPr>
          <p:spPr>
            <a:xfrm>
              <a:off x="3910745" y="2754245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S. </a:t>
              </a:r>
              <a:r>
                <a:rPr lang="en-US" sz="1400" i="1" dirty="0" err="1"/>
                <a:t>prionotus</a:t>
              </a:r>
              <a:endParaRPr lang="en-US" sz="1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5EC45C-223E-8448-BFB2-312AD3060421}"/>
                </a:ext>
              </a:extLst>
            </p:cNvPr>
            <p:cNvSpPr txBox="1"/>
            <p:nvPr/>
          </p:nvSpPr>
          <p:spPr>
            <a:xfrm>
              <a:off x="3930316" y="3157591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</a:t>
              </a:r>
              <a:r>
                <a:rPr lang="en-US" sz="1400" i="1" dirty="0" err="1"/>
                <a:t>hastatus</a:t>
              </a:r>
              <a:endParaRPr lang="en-US" sz="1400" i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B59626-10D6-F849-A906-214418794A41}"/>
                </a:ext>
              </a:extLst>
            </p:cNvPr>
            <p:cNvSpPr txBox="1"/>
            <p:nvPr/>
          </p:nvSpPr>
          <p:spPr>
            <a:xfrm>
              <a:off x="3930316" y="3598210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elegans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0B8DC7-99EC-3249-8DB4-6A935A483171}"/>
                </a:ext>
              </a:extLst>
            </p:cNvPr>
            <p:cNvSpPr txBox="1"/>
            <p:nvPr/>
          </p:nvSpPr>
          <p:spPr>
            <a:xfrm>
              <a:off x="3930316" y="4062303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aeneus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6942E7-DF4B-3846-A538-4F44504AFF8D}"/>
                </a:ext>
              </a:extLst>
            </p:cNvPr>
            <p:cNvSpPr txBox="1"/>
            <p:nvPr/>
          </p:nvSpPr>
          <p:spPr>
            <a:xfrm>
              <a:off x="3910745" y="4544454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</a:t>
              </a:r>
              <a:r>
                <a:rPr lang="en-US" sz="1400" i="1" dirty="0" err="1"/>
                <a:t>haraldschultzei</a:t>
              </a:r>
              <a:endParaRPr lang="en-US" sz="1400" i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EE68B3-6BB8-D941-BB0A-312E7039EF5E}"/>
                </a:ext>
              </a:extLst>
            </p:cNvPr>
            <p:cNvSpPr txBox="1"/>
            <p:nvPr/>
          </p:nvSpPr>
          <p:spPr>
            <a:xfrm>
              <a:off x="3930316" y="5032525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</a:t>
              </a:r>
              <a:r>
                <a:rPr lang="en-US" sz="1400" i="1" dirty="0" err="1"/>
                <a:t>araguaiaensis</a:t>
              </a:r>
              <a:endParaRPr lang="en-US" sz="1400" i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B9169C-4B91-3F4B-943B-C6722C1A0338}"/>
                </a:ext>
              </a:extLst>
            </p:cNvPr>
            <p:cNvSpPr txBox="1"/>
            <p:nvPr/>
          </p:nvSpPr>
          <p:spPr>
            <a:xfrm>
              <a:off x="3891173" y="5429561"/>
              <a:ext cx="1556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 C. </a:t>
              </a:r>
              <a:r>
                <a:rPr lang="en-US" sz="1400" i="1" dirty="0" err="1"/>
                <a:t>paleatus</a:t>
              </a:r>
              <a:endParaRPr lang="en-US" sz="1400" i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DCDE8F-1C61-B14D-9629-18DC4C1A9E5A}"/>
              </a:ext>
            </a:extLst>
          </p:cNvPr>
          <p:cNvSpPr txBox="1"/>
          <p:nvPr/>
        </p:nvSpPr>
        <p:spPr>
          <a:xfrm>
            <a:off x="534857" y="719945"/>
            <a:ext cx="542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112EA6-E4BE-3A47-B877-72EF5DD6D61A}"/>
              </a:ext>
            </a:extLst>
          </p:cNvPr>
          <p:cNvSpPr txBox="1"/>
          <p:nvPr/>
        </p:nvSpPr>
        <p:spPr>
          <a:xfrm>
            <a:off x="6783704" y="719945"/>
            <a:ext cx="542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272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98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Butler (BIO - Postgraduate Researcher)</dc:creator>
  <cp:lastModifiedBy>Christopher Butler (BIO - Postgraduate Researcher)</cp:lastModifiedBy>
  <cp:revision>7</cp:revision>
  <dcterms:created xsi:type="dcterms:W3CDTF">2022-03-16T16:24:48Z</dcterms:created>
  <dcterms:modified xsi:type="dcterms:W3CDTF">2022-04-21T16:23:15Z</dcterms:modified>
</cp:coreProperties>
</file>