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6"/>
  </p:normalViewPr>
  <p:slideViewPr>
    <p:cSldViewPr snapToGrid="0" snapToObjects="1">
      <p:cViewPr>
        <p:scale>
          <a:sx n="100" d="100"/>
          <a:sy n="100" d="100"/>
        </p:scale>
        <p:origin x="4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2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4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9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1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70ED-47B3-934F-9E86-FFEB20D426D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012-56F3-E84D-8011-45784FD6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F439F-E544-3E4B-9EBF-9914BE968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8" t="1" b="22478"/>
          <a:stretch/>
        </p:blipFill>
        <p:spPr>
          <a:xfrm>
            <a:off x="4708096" y="39483"/>
            <a:ext cx="2673862" cy="2659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138A4F-AE8B-BC43-9FFE-D70940C1D569}"/>
              </a:ext>
            </a:extLst>
          </p:cNvPr>
          <p:cNvSpPr txBox="1"/>
          <p:nvPr/>
        </p:nvSpPr>
        <p:spPr>
          <a:xfrm>
            <a:off x="6058539" y="45172"/>
            <a:ext cx="876912" cy="27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8A739-513F-A446-8FCD-72FC37F4833A}"/>
              </a:ext>
            </a:extLst>
          </p:cNvPr>
          <p:cNvSpPr txBox="1"/>
          <p:nvPr/>
        </p:nvSpPr>
        <p:spPr>
          <a:xfrm rot="16200000">
            <a:off x="3003742" y="1062759"/>
            <a:ext cx="3090103" cy="23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Mean number of TE insertions within ORFs (per 2kb)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9E23D2-7401-4849-8990-9C59CC5EF75C}"/>
              </a:ext>
            </a:extLst>
          </p:cNvPr>
          <p:cNvGrpSpPr/>
          <p:nvPr/>
        </p:nvGrpSpPr>
        <p:grpSpPr>
          <a:xfrm>
            <a:off x="668667" y="199610"/>
            <a:ext cx="6883252" cy="6318225"/>
            <a:chOff x="668667" y="199610"/>
            <a:chExt cx="6883252" cy="6318225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2B9C5179-8E8B-3148-AD17-6EAB26EEE093}"/>
                </a:ext>
              </a:extLst>
            </p:cNvPr>
            <p:cNvSpPr/>
            <p:nvPr/>
          </p:nvSpPr>
          <p:spPr>
            <a:xfrm rot="5400000">
              <a:off x="6171387" y="-481362"/>
              <a:ext cx="83091" cy="1445035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FCD78C68-642C-2447-8183-BCF024760B0B}"/>
                </a:ext>
              </a:extLst>
            </p:cNvPr>
            <p:cNvSpPr/>
            <p:nvPr/>
          </p:nvSpPr>
          <p:spPr>
            <a:xfrm rot="5400000">
              <a:off x="5787956" y="102724"/>
              <a:ext cx="117564" cy="712648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52D0E9-F3BE-6742-AF6D-A21C1338566F}"/>
                </a:ext>
              </a:extLst>
            </p:cNvPr>
            <p:cNvSpPr txBox="1"/>
            <p:nvPr/>
          </p:nvSpPr>
          <p:spPr>
            <a:xfrm>
              <a:off x="5703390" y="260728"/>
              <a:ext cx="876912" cy="25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***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F542204-8284-6F4E-A9A1-DFCDA2879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2" b="21886"/>
            <a:stretch/>
          </p:blipFill>
          <p:spPr>
            <a:xfrm>
              <a:off x="4751635" y="3501526"/>
              <a:ext cx="2673863" cy="2499189"/>
            </a:xfrm>
            <a:prstGeom prst="rect">
              <a:avLst/>
            </a:prstGeom>
          </p:spPr>
        </p:pic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69D08800-3127-E445-846B-482262F7CA5A}"/>
                </a:ext>
              </a:extLst>
            </p:cNvPr>
            <p:cNvSpPr/>
            <p:nvPr/>
          </p:nvSpPr>
          <p:spPr>
            <a:xfrm rot="5400000">
              <a:off x="5824134" y="3435196"/>
              <a:ext cx="59890" cy="730228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F161A8CE-C746-C443-A631-0E49A2E86CA9}"/>
                </a:ext>
              </a:extLst>
            </p:cNvPr>
            <p:cNvSpPr/>
            <p:nvPr/>
          </p:nvSpPr>
          <p:spPr>
            <a:xfrm rot="5400000">
              <a:off x="6190017" y="2917177"/>
              <a:ext cx="68918" cy="1471022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E1FA4-E12E-C346-9791-70749256ADD6}"/>
                </a:ext>
              </a:extLst>
            </p:cNvPr>
            <p:cNvSpPr txBox="1"/>
            <p:nvPr/>
          </p:nvSpPr>
          <p:spPr>
            <a:xfrm>
              <a:off x="6061744" y="3457034"/>
              <a:ext cx="788304" cy="27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C7559B-1B57-0945-881E-02DCB3B4FB16}"/>
                </a:ext>
              </a:extLst>
            </p:cNvPr>
            <p:cNvSpPr txBox="1"/>
            <p:nvPr/>
          </p:nvSpPr>
          <p:spPr>
            <a:xfrm>
              <a:off x="5639890" y="3602009"/>
              <a:ext cx="788304" cy="27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***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DD9F5D-50EA-ED40-9962-791097AB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1119" y="314376"/>
              <a:ext cx="3360801" cy="1724266"/>
            </a:xfrm>
            <a:prstGeom prst="rect">
              <a:avLst/>
            </a:prstGeom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BAA8310C-CDCF-9746-B08E-C603A5CE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1119" y="3915535"/>
              <a:ext cx="3360801" cy="1697874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D7D7268-7E1A-DA42-ABE8-11D55D066DE7}"/>
                </a:ext>
              </a:extLst>
            </p:cNvPr>
            <p:cNvSpPr txBox="1"/>
            <p:nvPr/>
          </p:nvSpPr>
          <p:spPr>
            <a:xfrm rot="16200000">
              <a:off x="2992929" y="4412714"/>
              <a:ext cx="3090103" cy="237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Mean number of TE insertions within ORFs (per 2kb)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1CFF0E1-F9AA-6541-9D90-15A806C8A962}"/>
                </a:ext>
              </a:extLst>
            </p:cNvPr>
            <p:cNvSpPr txBox="1"/>
            <p:nvPr/>
          </p:nvSpPr>
          <p:spPr>
            <a:xfrm>
              <a:off x="668667" y="1094835"/>
              <a:ext cx="109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A5439AB-140A-0948-92B1-0563A372C4BC}"/>
                </a:ext>
              </a:extLst>
            </p:cNvPr>
            <p:cNvSpPr txBox="1"/>
            <p:nvPr/>
          </p:nvSpPr>
          <p:spPr>
            <a:xfrm>
              <a:off x="668667" y="4541049"/>
              <a:ext cx="109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A9D4D-3D25-A549-AE72-DDE265864801}"/>
                </a:ext>
              </a:extLst>
            </p:cNvPr>
            <p:cNvGrpSpPr/>
            <p:nvPr/>
          </p:nvGrpSpPr>
          <p:grpSpPr>
            <a:xfrm>
              <a:off x="4959476" y="2496623"/>
              <a:ext cx="2529999" cy="654281"/>
              <a:chOff x="4901703" y="2587622"/>
              <a:chExt cx="2529999" cy="65428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A7FD43-2239-D147-B904-2D36207FE966}"/>
                  </a:ext>
                </a:extLst>
              </p:cNvPr>
              <p:cNvSpPr txBox="1"/>
              <p:nvPr/>
            </p:nvSpPr>
            <p:spPr>
              <a:xfrm rot="19248699">
                <a:off x="4901703" y="2587622"/>
                <a:ext cx="13371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Diploid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DB753F-6089-6C4A-AB0E-3776450366EF}"/>
                  </a:ext>
                </a:extLst>
              </p:cNvPr>
              <p:cNvSpPr txBox="1"/>
              <p:nvPr/>
            </p:nvSpPr>
            <p:spPr>
              <a:xfrm rot="19248699">
                <a:off x="5517151" y="2653733"/>
                <a:ext cx="13371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Polyploid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FF3A5D-1412-6849-9779-CEA97338D106}"/>
                  </a:ext>
                </a:extLst>
              </p:cNvPr>
              <p:cNvSpPr txBox="1"/>
              <p:nvPr/>
            </p:nvSpPr>
            <p:spPr>
              <a:xfrm rot="19248699">
                <a:off x="5722523" y="2980293"/>
                <a:ext cx="17091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Recent Polyploid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DF6782-7D8A-5B48-A067-16B600750BCA}"/>
                </a:ext>
              </a:extLst>
            </p:cNvPr>
            <p:cNvGrpSpPr/>
            <p:nvPr/>
          </p:nvGrpSpPr>
          <p:grpSpPr>
            <a:xfrm>
              <a:off x="5021920" y="5863554"/>
              <a:ext cx="2529999" cy="654281"/>
              <a:chOff x="4901703" y="2587622"/>
              <a:chExt cx="2529999" cy="65428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5879FB-B50A-5341-B491-58689A470621}"/>
                  </a:ext>
                </a:extLst>
              </p:cNvPr>
              <p:cNvSpPr txBox="1"/>
              <p:nvPr/>
            </p:nvSpPr>
            <p:spPr>
              <a:xfrm rot="19248699">
                <a:off x="4901703" y="2587622"/>
                <a:ext cx="13371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Diploid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2CB938-15BE-CF4E-80EF-D7624990710D}"/>
                  </a:ext>
                </a:extLst>
              </p:cNvPr>
              <p:cNvSpPr txBox="1"/>
              <p:nvPr/>
            </p:nvSpPr>
            <p:spPr>
              <a:xfrm rot="19248699">
                <a:off x="5517151" y="2653733"/>
                <a:ext cx="13371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Polyploid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BF4F7D-1CCE-2644-A819-D15B5CD301A6}"/>
                  </a:ext>
                </a:extLst>
              </p:cNvPr>
              <p:cNvSpPr txBox="1"/>
              <p:nvPr/>
            </p:nvSpPr>
            <p:spPr>
              <a:xfrm rot="19248699">
                <a:off x="5722523" y="2980293"/>
                <a:ext cx="17091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Recent Polyploid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218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36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Butler (BIO - Postgraduate Researcher)</dc:creator>
  <cp:lastModifiedBy>Christopher Butler (BIO - Postgraduate Researcher)</cp:lastModifiedBy>
  <cp:revision>4</cp:revision>
  <dcterms:created xsi:type="dcterms:W3CDTF">2022-05-05T15:40:02Z</dcterms:created>
  <dcterms:modified xsi:type="dcterms:W3CDTF">2022-09-22T17:11:38Z</dcterms:modified>
</cp:coreProperties>
</file>