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A81B-495D-B748-9A9A-CEDCD82F5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0892C-6460-9841-965B-0ED2D9E4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E7F2-850E-BF45-8988-0122F661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B904-FAD4-6044-9AE9-D9D60E36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1389-9001-A24F-B0A0-22FAB1E6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2C7A-645F-8344-9F87-DAC45576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8F6BE-4FE0-F54E-AADD-B6AA84E40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4CAD-BDE9-4944-A440-A61CF618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1039-694F-0447-A4FC-C2BFC1FC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4495-152E-C746-BCCC-3FBD6A8A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DE33F-5B6F-2444-A9A5-0590AB89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F862-EF83-3744-9428-F4BD5A2F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8F9B-710A-CB40-84F4-21FAC8ED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0CA7-2860-984C-8964-BE7B502B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88A9-714F-854E-B249-0D8F554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0F24-42C5-9C49-BBB6-05BF14D2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7B94-4EA1-6E49-9723-9227B6CC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FE01-5E13-3840-957C-47F755C7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F5BE-2A7A-B84E-8505-9749882A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707C0-154D-664B-A129-319BC5A1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3B90-FD07-934D-BCE8-30876EED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001A-F5A3-DC47-8893-4A24A14B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655A-5B88-F547-9897-AC2C0404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6B32-17E7-384A-8E84-1785C64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5F29-339C-8243-A062-50DF5FFC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168-A575-0B45-A10C-CCA2C7EE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17A4-7D30-8E49-85EF-670188EF6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581D-4B16-F24A-B388-35AB576E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35E7-C5F2-D84C-9D9B-39FE818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BC99-8C57-5748-BF3A-03110630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8A56-A148-3D40-A64F-F213A206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9CD1-CA1B-FE49-87C6-19A11627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BDD0-8F50-CB47-902B-23F4CC43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2EBA9-DAF1-764D-9CF0-DA61A0E4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29F52-380A-8A4C-8687-53348AF57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E9735-09B5-4640-8803-A534C7841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C179-1EB7-5740-BB4A-06869203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43C02-BA4E-5E4D-95E8-EA2D833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FE9D9-4F7C-3146-9CBC-2BF49195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AFD4-B41D-B04F-8B6C-F231E813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AEAB7-A6A1-1642-A95F-3D08267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EDD22-0A9D-8C49-8AAF-B39A682C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7EF8-04E4-A748-8340-7BA02E7B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924EB-EF42-934D-8D34-A6B5B4CA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D2792-9618-B142-AC9D-83392082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E59D4-550C-7547-B1E3-1E3C151A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6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281F-975A-364E-8D95-D161FC79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F524-8F4E-EA4A-B4B6-4BA02D54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BBAE-1B81-2B40-890B-47C92B25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3138-392A-774D-8040-35F61C01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0390-DE18-9F4C-B10D-5D8D9CD7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B2E7-4F26-D24E-8626-BB6F8120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EE00-B602-FB4E-AC28-DB69B3B2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BC382-3D2F-8445-ABB2-ED34AB454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FC813-BB4A-6D42-A75B-EB7D2815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33B48-6EFE-0340-B1E9-C27F759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F9E75-B1AF-0E4D-AD5F-A679AC3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DD11-3D93-C045-9105-2485813F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65E35-4691-DA4E-8134-77725B1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6D45C-9BF9-7C48-8591-FF640853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5801-87D8-6D4D-8530-5892A755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EE66-A460-BB48-A874-640F66581D9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F136-4D02-E34D-8C04-07A76973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C416-DE8C-DC4E-A2AA-FBF4A463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6BB5-CDA7-9442-AC06-EF288224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CB5E93-2A87-CE44-A383-3A5BE1C7A164}"/>
              </a:ext>
            </a:extLst>
          </p:cNvPr>
          <p:cNvGrpSpPr/>
          <p:nvPr/>
        </p:nvGrpSpPr>
        <p:grpSpPr>
          <a:xfrm>
            <a:off x="6081487" y="1204686"/>
            <a:ext cx="980006" cy="3951195"/>
            <a:chOff x="6763880" y="1683559"/>
            <a:chExt cx="2041001" cy="364160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32249B-19D2-B649-BDE8-F7C9239A858B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2415962"/>
              <a:ext cx="471109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E44F36-00CC-DD45-8010-43962AA8053E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1556085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6DB72E-8E03-554F-B6F8-968A50AE288F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607773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D4B044-A672-5E48-8594-82D4625152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543944"/>
              <a:ext cx="607773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BC7327-FADD-DA43-AFF9-31A15802F767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70" y="3066734"/>
              <a:ext cx="607773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34E378-EC3E-7E48-9623-C502B576DD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3429000"/>
              <a:ext cx="607773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B0BA30-B015-F741-B60D-1328EBD758ED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2" y="3963364"/>
              <a:ext cx="546144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8AC9CE-1837-AA4A-9EEE-67AD47770866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2" y="4400765"/>
              <a:ext cx="546144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D67735-13CB-DE4D-A722-FA84B678889D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4845856"/>
              <a:ext cx="546144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B578B-0AB8-CE48-B542-8B1FE74625B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5325164"/>
              <a:ext cx="546144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64003DF-C8A8-2A46-898D-ED1567C784AF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0" cy="156577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1776E-F36A-264A-87A6-E2641223FEB3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362860"/>
              <a:ext cx="0" cy="139891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BC73B7-47A0-0D4C-A083-E68D9CF81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573" y="3244819"/>
              <a:ext cx="6093" cy="1415259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5C8347-2551-FB41-AB39-1CCC63DA9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990" y="3244819"/>
              <a:ext cx="242256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64CF01-C9E1-7744-80A9-0DD8282A2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3761772"/>
              <a:ext cx="30023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980452-A97F-B843-BB65-69421C7A6FCB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0" cy="36074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613808-D85B-E547-A6EA-9FDE21383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85230" y="3068256"/>
              <a:ext cx="0" cy="36074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F55803-0AC6-8C4B-8B2C-73690AC05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1172" y="3963365"/>
              <a:ext cx="0" cy="43740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DE0AE0-F352-B845-8AD9-9502B28D8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737" y="4845856"/>
              <a:ext cx="0" cy="47753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8981D8-7533-A94A-9EA6-48FDB5F54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2362860"/>
              <a:ext cx="706057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A444C0-FBC0-D74A-ACA3-E724EB17A066}"/>
                </a:ext>
              </a:extLst>
            </p:cNvPr>
            <p:cNvCxnSpPr>
              <a:cxnSpLocks/>
            </p:cNvCxnSpPr>
            <p:nvPr/>
          </p:nvCxnSpPr>
          <p:spPr>
            <a:xfrm>
              <a:off x="7790573" y="3244819"/>
              <a:ext cx="392728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CA9EFC-B621-2A44-A15C-942FBD7C5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7477" y="4660078"/>
              <a:ext cx="20946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A39E1C-D119-AC4A-B48A-1FC1269E74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6506" y="4155311"/>
              <a:ext cx="432" cy="101913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6C87EC-FFD9-F949-8ACE-641D699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986937" y="4155311"/>
              <a:ext cx="254235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2F1294-4A25-4C48-A6A6-CCCC528F5CB3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06" y="5174441"/>
              <a:ext cx="27223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7F36D2C9-1111-3344-8705-F08484C1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" y="1013730"/>
            <a:ext cx="5332172" cy="483053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D25E294-EA0B-5A49-B648-B2E4C8D6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1"/>
          <a:stretch/>
        </p:blipFill>
        <p:spPr>
          <a:xfrm>
            <a:off x="7177343" y="851060"/>
            <a:ext cx="4968886" cy="499321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36EEDC0-D6B2-8E49-B150-8B6987CD1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" t="-4819" r="94337" b="4819"/>
          <a:stretch/>
        </p:blipFill>
        <p:spPr>
          <a:xfrm>
            <a:off x="5690757" y="-187136"/>
            <a:ext cx="400260" cy="6858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20565DA-EEC3-F147-A178-C0F0C31A8774}"/>
              </a:ext>
            </a:extLst>
          </p:cNvPr>
          <p:cNvSpPr txBox="1"/>
          <p:nvPr/>
        </p:nvSpPr>
        <p:spPr>
          <a:xfrm>
            <a:off x="275771" y="130629"/>
            <a:ext cx="6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EBB80D-68C6-D84F-92B3-974652372632}"/>
              </a:ext>
            </a:extLst>
          </p:cNvPr>
          <p:cNvSpPr txBox="1"/>
          <p:nvPr/>
        </p:nvSpPr>
        <p:spPr>
          <a:xfrm>
            <a:off x="6196912" y="182853"/>
            <a:ext cx="6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0656F-D116-BBD3-7A72-5F1BCB8EBA63}"/>
              </a:ext>
            </a:extLst>
          </p:cNvPr>
          <p:cNvSpPr/>
          <p:nvPr/>
        </p:nvSpPr>
        <p:spPr>
          <a:xfrm>
            <a:off x="751561" y="3347665"/>
            <a:ext cx="676405" cy="14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59E2F-0E40-F969-AE2C-10984EA50ADA}"/>
              </a:ext>
            </a:extLst>
          </p:cNvPr>
          <p:cNvSpPr txBox="1"/>
          <p:nvPr/>
        </p:nvSpPr>
        <p:spPr>
          <a:xfrm>
            <a:off x="800688" y="3286950"/>
            <a:ext cx="201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Primate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4B117-3A39-E73C-8596-4CFB865EB0D5}"/>
              </a:ext>
            </a:extLst>
          </p:cNvPr>
          <p:cNvSpPr/>
          <p:nvPr/>
        </p:nvSpPr>
        <p:spPr>
          <a:xfrm>
            <a:off x="11599102" y="3297966"/>
            <a:ext cx="200416" cy="161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2</cp:revision>
  <dcterms:created xsi:type="dcterms:W3CDTF">2022-04-26T19:56:07Z</dcterms:created>
  <dcterms:modified xsi:type="dcterms:W3CDTF">2022-12-07T15:07:51Z</dcterms:modified>
</cp:coreProperties>
</file>