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FE2"/>
    <a:srgbClr val="FBB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>
        <p:scale>
          <a:sx n="80" d="100"/>
          <a:sy n="80" d="100"/>
        </p:scale>
        <p:origin x="5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5:44:03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24575,'0'-6'0,"0"1"0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6:43:44.504"/>
    </inkml:context>
    <inkml:brush xml:id="br0">
      <inkml:brushProperty name="width" value="0.05" units="cm"/>
      <inkml:brushProperty name="height" value="0.05" units="cm"/>
      <inkml:brushProperty name="color" value="#FCB9B5"/>
    </inkml:brush>
  </inkml:definitions>
  <inkml:trace contextRef="#ctx0" brushRef="#br0">339 0 24575,'-5'11'0,"-1"-1"0,-9 1 0,2 4 0,-7-2 0,7 2 0,-7-4 0,8 0 0,-9-5 0,9 3 0,-4-8 0,1 9 0,3-5 0,-4 1 0,5-1 0,-4 0 0,3-4 0,-9 9 0,4-4 0,-5 10 0,0-4 0,9-1 0,3-6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16:43:46.180"/>
    </inkml:context>
    <inkml:brush xml:id="br0">
      <inkml:brushProperty name="width" value="0.05" units="cm"/>
      <inkml:brushProperty name="height" value="0.05" units="cm"/>
      <inkml:brushProperty name="color" value="#FCB9B5"/>
    </inkml:brush>
  </inkml:definitions>
  <inkml:trace contextRef="#ctx0" brushRef="#br0">55 1 24575,'-12'11'0,"2"0"0,6-1 0,-7 6 0,3-5 0,-1 10 0,9-4 0,0 10 0,0 2 0,0 12 0,0-5 0,0 5 0,0-6 0,0-6 0,0-2 0,0-10 0,0-1 0,0-11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283B-92D8-F443-822F-BE034004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EE5D3-AE37-FF45-BAFF-16A090B46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2790-A407-9445-9816-DF2E3F33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23B4-F527-E249-A39B-C7225F6E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4A3F-9784-4745-8153-86570BC3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4083-6FEA-F14F-B2FC-B158DB5D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A2DEE-2E43-F140-90EB-E333FF9F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5175-E358-D240-BF37-87E7B6A6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77FA-A33F-AE4C-8332-563EDF92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FA5E-AB2D-CD41-9BC2-B2C7B272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76620-8183-9648-ADCA-C6EEF68B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E8203-E549-1D47-9971-EA03C512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9E1C-A526-094D-848C-6C00F4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AFE4-9787-8C44-B466-39244314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4BD6-F358-8B4A-A259-76FE264C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DBA4-E36C-AD43-A9BE-FBE8EEA3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3728-88B7-C542-98C9-102C9B4D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17FC-1746-6D4A-918A-C529C7ED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CFC3-B929-A046-ACDA-8BF11C3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A550-F4A9-BB4B-B524-92167AAE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BF-B3FA-974F-BC90-6FBA4BEC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ABAB0-709D-E74A-8BC8-7F5FFAB7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0711-878B-4243-87D1-FA492009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A6928-E9D7-6341-90AB-B6D97318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15C2-8442-2940-9EBE-A80FE567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E8F-444E-EA48-953B-7A2CFEEC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E79E-C57F-8643-B151-22FF65ED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EFC8-4BA8-604F-85BB-72632CC3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BED25-721A-7644-9506-AD63CC0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0907-95EE-9147-94CC-AD478063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44399-DA6F-3046-A28A-A6820A8C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986C-A3F0-A14A-A73B-2643CC00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9A4F-5637-7F4C-BA0F-F9854BBA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6E368-BC07-7041-9DFE-D910AC293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BA384-C17D-E242-A1C0-C11CC65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6D73-E4A3-C54B-80D3-5C83A71A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50846-1768-1A45-91DA-F8859E82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ABABA-CCE6-3349-8BD7-AB2EA042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79231-9646-AA40-8074-074C051D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7CB-5CBB-3A4B-9DCC-A6A6D763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EBEE2-CEED-574B-B60D-9A298F79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1C599-3EDD-F64B-8BFB-31EDAED1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B7F7-F36D-2549-AEB0-704D91A8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00FFF-AFE5-9A47-B63E-4899A9A5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DAAE4-CF57-4E48-A982-FCC4A917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4995E-0E4E-F841-B2B3-0ECB8D5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CFD0-B2D9-9843-828B-536E3092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C7FB-E091-3049-9284-58744817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AA3A-F2E3-EA49-8BB7-B445282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7DDC3-BE5A-8942-9331-C5EA0B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105A-0439-FC4C-90D8-61A076B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D3289-D70D-C24D-907C-F7478544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8D25-FB5E-054F-95DE-9C333ED7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BD7C-69DB-7147-8B3F-97E9A7C4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8A503-2072-7241-ACED-E45D1BB6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22CD-D274-7548-B6A1-A4C7179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2DA8-9B93-A140-87A1-683B552C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383D0-08D8-1B4A-A881-71072EF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36619-0BEE-B845-87BE-9C5E9026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2137-3C2C-9340-A0A0-892D574C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F617-39E0-EE42-A831-67EC0BD8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9D41-03DF-9745-A806-306EDC06212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869E-31A2-BA45-AA5F-57B907F78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95CE-5764-0743-818B-E9D543E9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16BF-2BC7-1A49-A07D-A33796BEB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.xml"/><Relationship Id="rId18" Type="http://schemas.openxmlformats.org/officeDocument/2006/relationships/image" Target="../media/image14.sv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emf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customXml" Target="../ink/ink2.xml"/><Relationship Id="rId5" Type="http://schemas.openxmlformats.org/officeDocument/2006/relationships/image" Target="../media/image4.emf"/><Relationship Id="rId1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3.emf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CECCFE3-EC93-A24B-8FB4-E3E78A94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7" y="1598772"/>
            <a:ext cx="4055669" cy="3348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849FE6-4B95-274F-A2C2-58E5DB71439C}"/>
              </a:ext>
            </a:extLst>
          </p:cNvPr>
          <p:cNvSpPr txBox="1"/>
          <p:nvPr/>
        </p:nvSpPr>
        <p:spPr>
          <a:xfrm>
            <a:off x="354413" y="13101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A15FA5-BF86-9442-90B1-A317D81941FD}"/>
              </a:ext>
            </a:extLst>
          </p:cNvPr>
          <p:cNvGrpSpPr/>
          <p:nvPr/>
        </p:nvGrpSpPr>
        <p:grpSpPr>
          <a:xfrm>
            <a:off x="6064485" y="-512395"/>
            <a:ext cx="4721898" cy="6844365"/>
            <a:chOff x="2377199" y="2486881"/>
            <a:chExt cx="5579595" cy="80875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055736-D5E7-D048-9CBE-5FF8BAB99A61}"/>
                </a:ext>
              </a:extLst>
            </p:cNvPr>
            <p:cNvSpPr txBox="1"/>
            <p:nvPr/>
          </p:nvSpPr>
          <p:spPr>
            <a:xfrm>
              <a:off x="2377200" y="2486881"/>
              <a:ext cx="1036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7781D9-8F23-E24D-977C-19808FB9DE47}"/>
                </a:ext>
              </a:extLst>
            </p:cNvPr>
            <p:cNvGrpSpPr/>
            <p:nvPr/>
          </p:nvGrpSpPr>
          <p:grpSpPr>
            <a:xfrm>
              <a:off x="2377199" y="3874942"/>
              <a:ext cx="4671004" cy="6699532"/>
              <a:chOff x="2513146" y="3520023"/>
              <a:chExt cx="3746803" cy="619144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7D920FB-8A44-2949-9C87-AAE298C1CE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39" r="21078" b="5215"/>
              <a:stretch/>
            </p:blipFill>
            <p:spPr>
              <a:xfrm>
                <a:off x="2865120" y="6425077"/>
                <a:ext cx="2942394" cy="299113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9FF0A7-144D-FD49-A7E1-1F7155B24B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59" r="15651" b="5064"/>
              <a:stretch/>
            </p:blipFill>
            <p:spPr>
              <a:xfrm>
                <a:off x="2894117" y="3520023"/>
                <a:ext cx="2942393" cy="285100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C0739A-3D7C-F141-B441-91A78D3145E0}"/>
                  </a:ext>
                </a:extLst>
              </p:cNvPr>
              <p:cNvSpPr txBox="1"/>
              <p:nvPr/>
            </p:nvSpPr>
            <p:spPr>
              <a:xfrm rot="16200000">
                <a:off x="1268151" y="5061802"/>
                <a:ext cx="28285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Density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5EAAEE-95F4-5644-9082-BB014A15B6B7}"/>
                  </a:ext>
                </a:extLst>
              </p:cNvPr>
              <p:cNvSpPr txBox="1"/>
              <p:nvPr/>
            </p:nvSpPr>
            <p:spPr>
              <a:xfrm>
                <a:off x="3431405" y="9434465"/>
                <a:ext cx="2828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% Divergence from Consensus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B349E5-86BF-5C46-8F07-9CD0EB7EDA85}"/>
                </a:ext>
              </a:extLst>
            </p:cNvPr>
            <p:cNvSpPr txBox="1"/>
            <p:nvPr/>
          </p:nvSpPr>
          <p:spPr>
            <a:xfrm>
              <a:off x="6920474" y="2486881"/>
              <a:ext cx="1036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507C5AE-F8C2-AD4F-89AF-5FE2869624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355" t="39111" b="46388"/>
          <a:stretch/>
        </p:blipFill>
        <p:spPr>
          <a:xfrm>
            <a:off x="9688622" y="1609492"/>
            <a:ext cx="1097761" cy="6720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8A55FD-5767-A340-ACB7-9F6E8E4DBF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603" t="38400" b="48266"/>
          <a:stretch/>
        </p:blipFill>
        <p:spPr>
          <a:xfrm>
            <a:off x="9688622" y="3963528"/>
            <a:ext cx="1368729" cy="6720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05C1D9-D862-7749-858E-4EE10EBE0173}"/>
              </a:ext>
            </a:extLst>
          </p:cNvPr>
          <p:cNvSpPr txBox="1"/>
          <p:nvPr/>
        </p:nvSpPr>
        <p:spPr>
          <a:xfrm>
            <a:off x="5830358" y="174322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A53B0-2234-BF48-85D3-980175A4B8C9}"/>
              </a:ext>
            </a:extLst>
          </p:cNvPr>
          <p:cNvSpPr txBox="1"/>
          <p:nvPr/>
        </p:nvSpPr>
        <p:spPr>
          <a:xfrm>
            <a:off x="6691837" y="651516"/>
            <a:ext cx="80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i</a:t>
            </a:r>
            <a:endParaRPr lang="en-US" sz="20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C0178-8E69-F04A-A8F6-0CC6B53968B9}"/>
              </a:ext>
            </a:extLst>
          </p:cNvPr>
          <p:cNvSpPr txBox="1"/>
          <p:nvPr/>
        </p:nvSpPr>
        <p:spPr>
          <a:xfrm>
            <a:off x="6663805" y="3325755"/>
            <a:ext cx="80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AAD57B-A512-8345-86A2-09975E407AC0}"/>
                  </a:ext>
                </a:extLst>
              </p14:cNvPr>
              <p14:cNvContentPartPr/>
              <p14:nvPr/>
            </p14:nvContentPartPr>
            <p14:xfrm>
              <a:off x="5596067" y="4488139"/>
              <a:ext cx="360" cy="4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AAD57B-A512-8345-86A2-09975E407A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7067" y="4479139"/>
                <a:ext cx="1800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43DF666C-050C-1E4B-8C39-BE05541E0918}"/>
              </a:ext>
            </a:extLst>
          </p:cNvPr>
          <p:cNvSpPr/>
          <p:nvPr/>
        </p:nvSpPr>
        <p:spPr>
          <a:xfrm>
            <a:off x="1945604" y="3339825"/>
            <a:ext cx="3726235" cy="910227"/>
          </a:xfrm>
          <a:prstGeom prst="rect">
            <a:avLst/>
          </a:prstGeom>
          <a:solidFill>
            <a:srgbClr val="FBBAB5">
              <a:alpha val="177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7CB31F-D268-2147-8BAF-C53090B65CB7}"/>
              </a:ext>
            </a:extLst>
          </p:cNvPr>
          <p:cNvGrpSpPr/>
          <p:nvPr/>
        </p:nvGrpSpPr>
        <p:grpSpPr>
          <a:xfrm>
            <a:off x="4834925" y="3339825"/>
            <a:ext cx="782018" cy="914400"/>
            <a:chOff x="3692387" y="3355336"/>
            <a:chExt cx="782018" cy="914400"/>
          </a:xfrm>
          <a:solidFill>
            <a:srgbClr val="FBBAB5">
              <a:alpha val="66633"/>
            </a:srgbClr>
          </a:solidFill>
        </p:grpSpPr>
        <p:pic>
          <p:nvPicPr>
            <p:cNvPr id="33" name="Graphic 32" descr="Fish with solid fill">
              <a:extLst>
                <a:ext uri="{FF2B5EF4-FFF2-40B4-BE49-F238E27FC236}">
                  <a16:creationId xmlns:a16="http://schemas.microsoft.com/office/drawing/2014/main" id="{8835F5DE-A2C8-4F4A-A559-16494946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3773816" y="3355336"/>
              <a:ext cx="700589" cy="914400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523854A-483D-A04E-BF23-6F2E2EC416E7}"/>
                </a:ext>
              </a:extLst>
            </p:cNvPr>
            <p:cNvGrpSpPr/>
            <p:nvPr/>
          </p:nvGrpSpPr>
          <p:grpSpPr>
            <a:xfrm>
              <a:off x="3692387" y="3833299"/>
              <a:ext cx="139680" cy="160920"/>
              <a:chOff x="3692387" y="3833299"/>
              <a:chExt cx="139680" cy="160920"/>
            </a:xfrm>
            <a:grpFill/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172CBC0-51B3-694C-A15E-51D89265C908}"/>
                      </a:ext>
                    </a:extLst>
                  </p14:cNvPr>
                  <p14:cNvContentPartPr/>
                  <p14:nvPr/>
                </p14:nvContentPartPr>
                <p14:xfrm>
                  <a:off x="3692387" y="3833299"/>
                  <a:ext cx="122040" cy="741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172CBC0-51B3-694C-A15E-51D89265C90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683387" y="3824299"/>
                    <a:ext cx="1396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5A9249-002A-A74C-9869-C8F14DD6F57D}"/>
                      </a:ext>
                    </a:extLst>
                  </p14:cNvPr>
                  <p14:cNvContentPartPr/>
                  <p14:nvPr/>
                </p14:nvContentPartPr>
                <p14:xfrm>
                  <a:off x="3811907" y="3848059"/>
                  <a:ext cx="20160" cy="1461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5A9249-002A-A74C-9869-C8F14DD6F57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803267" y="3839059"/>
                    <a:ext cx="37800" cy="16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869CFED-2CDF-9A4E-9EF6-B1C71BF58BF1}"/>
              </a:ext>
            </a:extLst>
          </p:cNvPr>
          <p:cNvSpPr/>
          <p:nvPr/>
        </p:nvSpPr>
        <p:spPr>
          <a:xfrm>
            <a:off x="1959763" y="4255548"/>
            <a:ext cx="3710377" cy="977017"/>
          </a:xfrm>
          <a:prstGeom prst="rect">
            <a:avLst/>
          </a:prstGeom>
          <a:solidFill>
            <a:srgbClr val="7FDFE2">
              <a:alpha val="177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Frog with solid fill">
            <a:extLst>
              <a:ext uri="{FF2B5EF4-FFF2-40B4-BE49-F238E27FC236}">
                <a16:creationId xmlns:a16="http://schemas.microsoft.com/office/drawing/2014/main" id="{A939A9E3-6373-AB43-90CB-DE35FA304D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919928" y="4369891"/>
            <a:ext cx="716245" cy="71624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E730906-9ED5-4C46-B817-177DBA8C4ED2}"/>
              </a:ext>
            </a:extLst>
          </p:cNvPr>
          <p:cNvSpPr/>
          <p:nvPr/>
        </p:nvSpPr>
        <p:spPr>
          <a:xfrm>
            <a:off x="1959763" y="1226552"/>
            <a:ext cx="3724536" cy="1755169"/>
          </a:xfrm>
          <a:prstGeom prst="rect">
            <a:avLst/>
          </a:prstGeom>
          <a:solidFill>
            <a:schemeClr val="accent1">
              <a:lumMod val="40000"/>
              <a:lumOff val="60000"/>
              <a:alpha val="177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Fish with solid fill">
            <a:extLst>
              <a:ext uri="{FF2B5EF4-FFF2-40B4-BE49-F238E27FC236}">
                <a16:creationId xmlns:a16="http://schemas.microsoft.com/office/drawing/2014/main" id="{170D1BA7-62E8-514D-A106-6A1AF76C8E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854592" y="1744450"/>
            <a:ext cx="758106" cy="71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4</cp:revision>
  <dcterms:created xsi:type="dcterms:W3CDTF">2022-05-11T13:23:18Z</dcterms:created>
  <dcterms:modified xsi:type="dcterms:W3CDTF">2022-07-14T17:03:09Z</dcterms:modified>
</cp:coreProperties>
</file>