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2"/>
  </p:normalViewPr>
  <p:slideViewPr>
    <p:cSldViewPr snapToGrid="0" snapToObjects="1">
      <p:cViewPr>
        <p:scale>
          <a:sx n="110" d="100"/>
          <a:sy n="11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E6A-4329-3342-942A-8F5953EE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3BCBC-A460-9E45-A894-728FFD20B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51D84-D483-D94A-86FC-F224FC22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92AA-9BAA-7E42-A013-0E0A3CC2DD2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B5884-E757-1247-B740-521393E2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EC0AC-2AA3-6446-95CD-F4F16189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19-680F-6945-B3C0-D8E7C55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0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DCD-64DE-FF4B-8139-5A7EB221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08AEB-E34D-994A-93D3-201FDF89A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3E56-7406-4949-B0A3-7DA683BE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92AA-9BAA-7E42-A013-0E0A3CC2DD2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20B60-3323-2846-A266-E573DC39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8A77-8273-784C-BCE4-18355825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19-680F-6945-B3C0-D8E7C55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7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C70A-ED20-9B4F-AA9A-8B10035B4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7CBEC-D156-864B-B2A9-EECC92A4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1E83-74C4-1D4E-B4AA-B8C1449F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92AA-9BAA-7E42-A013-0E0A3CC2DD2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6CBAE-226F-4B46-BB17-1F5D3712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D6E80-FC5F-ED43-8A33-6D2EBC3C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19-680F-6945-B3C0-D8E7C55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D5E3-B79B-6C45-B4B6-EAED04A3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5D2C-CB19-7644-9565-E190B179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085A-C588-7B4C-B412-368F6C83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92AA-9BAA-7E42-A013-0E0A3CC2DD2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F29B-EF08-024C-8583-5C41ECE6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E070-1623-5447-A45E-2727048A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19-680F-6945-B3C0-D8E7C55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1633-EB45-194D-B775-E1F06874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3CD2-7D0F-384B-A8F2-7955711B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C4340-79AC-0243-B658-5B3E8077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92AA-9BAA-7E42-A013-0E0A3CC2DD2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C21C7-389B-9248-9684-D37E66D4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82B2-DCFE-B545-8712-BCF8C992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19-680F-6945-B3C0-D8E7C55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3380-64D0-974A-88FD-8F6B16EB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083B-2978-3546-8BF6-F247A3946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403F4-2063-6D4D-AF18-66BA8CBC7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BF363-026F-DC4A-B7E4-68106238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92AA-9BAA-7E42-A013-0E0A3CC2DD2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716EB-7E0B-E847-A9F7-7ACC9E89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91079-0056-E445-8028-294B19ED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19-680F-6945-B3C0-D8E7C55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5173-97F0-F340-A5A1-46AE4817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78557-8392-234B-BE69-CABD6B055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C9E5-0D85-FB42-97BA-65D8365D6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92E05-8253-EE47-AFBA-90C3B2D69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8003A-7B6C-204F-9EA7-5CD5C4D2A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49BFF-C0DB-3D4B-A365-59AAFC4A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92AA-9BAA-7E42-A013-0E0A3CC2DD2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25F7D-ACA4-1E46-8154-8421C6CD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2103A-EDBE-DC4B-A0AB-AFDE111D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19-680F-6945-B3C0-D8E7C55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5866-D41F-3B42-AEEE-C9105877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1F4B0-F1DF-FA41-B2C3-26DB06C2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92AA-9BAA-7E42-A013-0E0A3CC2DD2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D29B9-8C70-0D46-87BD-DACC57E3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84621-69EF-2742-9FB7-AC32DED6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19-680F-6945-B3C0-D8E7C55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D20FE-EB1A-BA4B-9FB4-5F6BAF4A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92AA-9BAA-7E42-A013-0E0A3CC2DD2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A1207-CF64-E643-86D1-3B9D36AA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AFFA1-E2F8-5342-B646-BAFC2518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19-680F-6945-B3C0-D8E7C55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B5AB-0EDB-B447-95DD-1DF4F323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F533-6171-EE4A-BB8C-B38F90C81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CC291-9125-9544-A646-BD796E060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3826E-01C2-8D4E-8DE7-9FCD308B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92AA-9BAA-7E42-A013-0E0A3CC2DD2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3AA41-D4E2-1F4C-BAD3-6F40532A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D7BA-FE52-9B4C-A0A4-BE00E0C9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19-680F-6945-B3C0-D8E7C55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D764-DD3E-F142-8579-83EF19B4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619E9-6144-A743-B612-8DAD422A7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EAE23-FF0F-4E4D-84AA-E42C9F5B4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054D-6F89-424A-B46C-D8C58105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92AA-9BAA-7E42-A013-0E0A3CC2DD2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A85F7-BE20-4A48-9919-84CB448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61289-7784-B34C-B396-27BA3565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19-680F-6945-B3C0-D8E7C55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BFDE6-4059-0547-B4F9-4A515140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928BA-091F-DE40-900F-4E0E20245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BEC1-7F5E-F44F-B903-53285ACE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892AA-9BAA-7E42-A013-0E0A3CC2DD2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A0DE-FC54-4D41-81D2-6559C6956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B49E-210A-1342-9BD1-E6EB5E678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F119-680F-6945-B3C0-D8E7C55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822B1AE9-3605-014F-A740-0641E3627D40}"/>
              </a:ext>
            </a:extLst>
          </p:cNvPr>
          <p:cNvGrpSpPr/>
          <p:nvPr/>
        </p:nvGrpSpPr>
        <p:grpSpPr>
          <a:xfrm>
            <a:off x="269691" y="1402747"/>
            <a:ext cx="5950191" cy="4484700"/>
            <a:chOff x="479194" y="745884"/>
            <a:chExt cx="7353332" cy="545811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26F3AA-D29B-0640-A244-2B0F0F383885}"/>
                </a:ext>
              </a:extLst>
            </p:cNvPr>
            <p:cNvGrpSpPr/>
            <p:nvPr/>
          </p:nvGrpSpPr>
          <p:grpSpPr>
            <a:xfrm>
              <a:off x="479194" y="745884"/>
              <a:ext cx="7338506" cy="5458111"/>
              <a:chOff x="479194" y="745884"/>
              <a:chExt cx="7338506" cy="545811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6924397-A282-2C47-A699-1916DACB838E}"/>
                  </a:ext>
                </a:extLst>
              </p:cNvPr>
              <p:cNvGrpSpPr/>
              <p:nvPr/>
            </p:nvGrpSpPr>
            <p:grpSpPr>
              <a:xfrm>
                <a:off x="479194" y="1455350"/>
                <a:ext cx="4397174" cy="4135125"/>
                <a:chOff x="479194" y="1455350"/>
                <a:chExt cx="4397174" cy="4135125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9EB40AFD-2325-2640-A930-3874198A7DAC}"/>
                    </a:ext>
                  </a:extLst>
                </p:cNvPr>
                <p:cNvGrpSpPr/>
                <p:nvPr/>
              </p:nvGrpSpPr>
              <p:grpSpPr>
                <a:xfrm>
                  <a:off x="479194" y="1640016"/>
                  <a:ext cx="2041001" cy="3641605"/>
                  <a:chOff x="6763880" y="1683559"/>
                  <a:chExt cx="2041001" cy="3641605"/>
                </a:xfrm>
              </p:grpSpPr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DCA6EA39-6EEF-234E-8DA7-C8E328F14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63880" y="2415962"/>
                    <a:ext cx="47110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5E08E618-5A23-D845-AE5D-404A69B058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34989" y="1683559"/>
                    <a:ext cx="1556085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08BD36C0-964A-2245-A5DC-DB2A44D1A7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3301" y="2183200"/>
                    <a:ext cx="6077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B2A4847B-40A2-8042-BE18-26DB02230F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3301" y="2543944"/>
                    <a:ext cx="6077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8DD4175B-1E9D-8349-AE4E-42B5CA4D0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74670" y="3066734"/>
                    <a:ext cx="6077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FFB2F338-20FA-1D44-A16D-2D4F4E3230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3301" y="3429000"/>
                    <a:ext cx="6077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1DFDCDD2-319D-2B4B-8BDF-C7A252189A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41172" y="3963364"/>
                    <a:ext cx="54614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D6470F7F-2BC3-4546-A60A-BB0F133D09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41172" y="4347258"/>
                    <a:ext cx="54614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24A35211-B6F3-4648-889E-6CCDD1665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8737" y="4939495"/>
                    <a:ext cx="54614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5248DBDB-ABA6-8841-8725-46D5D862CB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8737" y="5325164"/>
                    <a:ext cx="54614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46F765D5-21A0-474D-A28F-91E93B45C0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34989" y="1683559"/>
                    <a:ext cx="0" cy="15657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8272ABA-82BA-FF42-B46A-FBFBC6FCB3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77246" y="2362860"/>
                    <a:ext cx="0" cy="139891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A946EEF-D3C0-E340-B088-E275BA76A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90573" y="3244819"/>
                    <a:ext cx="6093" cy="141525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B2D3D15-74F7-2143-A03A-84E6DBBF4B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34990" y="3244819"/>
                    <a:ext cx="24225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11348A3F-64E0-BC4A-916E-5DFDE3C12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477246" y="3761772"/>
                    <a:ext cx="30023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7FCA7551-9481-EA46-AA2D-E1270704CD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3301" y="2183200"/>
                    <a:ext cx="0" cy="36074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7FE3563-BEFE-C74E-BFE8-D6B45345E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5230" y="3068256"/>
                    <a:ext cx="0" cy="36074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840CCF9A-DB71-E240-A853-D06410A7AB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41172" y="3963364"/>
                    <a:ext cx="0" cy="3838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37C0BB13-08B3-C44F-BE74-3C7BFF5F70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58737" y="4939495"/>
                    <a:ext cx="0" cy="3838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E564534C-7F3E-3341-92B0-1D667C6FE5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477246" y="2362860"/>
                    <a:ext cx="70605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EB77F12E-D510-2942-806F-FB36EE181F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573" y="3244819"/>
                    <a:ext cx="39272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11A3113-E598-894F-BF4F-E78FDC2E4B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77477" y="4660078"/>
                    <a:ext cx="20946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A91CC953-28D7-AB40-81F2-55B311AC3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986506" y="4155311"/>
                    <a:ext cx="432" cy="101913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6A6F6A9-2206-E642-8BCB-EFE79863AB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86937" y="4155311"/>
                    <a:ext cx="254235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AF566004-71D1-494E-92B9-BF0D8947A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86506" y="5174441"/>
                    <a:ext cx="27223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D89CF3E-D75B-BB44-BB4F-2F6548B17A08}"/>
                    </a:ext>
                  </a:extLst>
                </p:cNvPr>
                <p:cNvSpPr txBox="1"/>
                <p:nvPr/>
              </p:nvSpPr>
              <p:spPr>
                <a:xfrm>
                  <a:off x="2642634" y="1455350"/>
                  <a:ext cx="1582057" cy="473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Lineage 1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9D87036-6FC9-D441-9987-0F3F4CA2D9A6}"/>
                    </a:ext>
                  </a:extLst>
                </p:cNvPr>
                <p:cNvSpPr txBox="1"/>
                <p:nvPr/>
              </p:nvSpPr>
              <p:spPr>
                <a:xfrm>
                  <a:off x="2642634" y="1949985"/>
                  <a:ext cx="1696102" cy="473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Lineage 2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6A54390-A646-5947-8CEE-39C12BE5C39A}"/>
                    </a:ext>
                  </a:extLst>
                </p:cNvPr>
                <p:cNvSpPr txBox="1"/>
                <p:nvPr/>
              </p:nvSpPr>
              <p:spPr>
                <a:xfrm>
                  <a:off x="2642634" y="2337310"/>
                  <a:ext cx="1696102" cy="473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Lineage 3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D6A70E-84C7-C841-9D8D-B323BB6041B0}"/>
                    </a:ext>
                  </a:extLst>
                </p:cNvPr>
                <p:cNvSpPr txBox="1"/>
                <p:nvPr/>
              </p:nvSpPr>
              <p:spPr>
                <a:xfrm>
                  <a:off x="2642634" y="2831944"/>
                  <a:ext cx="1696102" cy="473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Lineage4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12E313-C981-4B47-A77A-818A37A6250E}"/>
                    </a:ext>
                  </a:extLst>
                </p:cNvPr>
                <p:cNvSpPr txBox="1"/>
                <p:nvPr/>
              </p:nvSpPr>
              <p:spPr>
                <a:xfrm>
                  <a:off x="2640704" y="3201277"/>
                  <a:ext cx="1696102" cy="473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Lineage 5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884DD24-19D9-A644-BCCA-C9D0EA5B96C2}"/>
                    </a:ext>
                  </a:extLst>
                </p:cNvPr>
                <p:cNvSpPr txBox="1"/>
                <p:nvPr/>
              </p:nvSpPr>
              <p:spPr>
                <a:xfrm>
                  <a:off x="2642634" y="4070796"/>
                  <a:ext cx="2233734" cy="473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Lineage 8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E9C84FE-06E8-CD48-978C-8BBB428AC0F8}"/>
                    </a:ext>
                  </a:extLst>
                </p:cNvPr>
                <p:cNvSpPr txBox="1"/>
                <p:nvPr/>
              </p:nvSpPr>
              <p:spPr>
                <a:xfrm>
                  <a:off x="2642634" y="3718230"/>
                  <a:ext cx="2233734" cy="473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Lineage 7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6426CF-CBE4-B24B-A354-22469403FCAF}"/>
                    </a:ext>
                  </a:extLst>
                </p:cNvPr>
                <p:cNvSpPr txBox="1"/>
                <p:nvPr/>
              </p:nvSpPr>
              <p:spPr>
                <a:xfrm>
                  <a:off x="2642634" y="4711287"/>
                  <a:ext cx="2233734" cy="473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Lineage 9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EA04B39-31FA-AE4B-A99C-3E0BF40C71DF}"/>
                    </a:ext>
                  </a:extLst>
                </p:cNvPr>
                <p:cNvSpPr txBox="1"/>
                <p:nvPr/>
              </p:nvSpPr>
              <p:spPr>
                <a:xfrm>
                  <a:off x="2642634" y="5117139"/>
                  <a:ext cx="2233734" cy="473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Lineage 6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2FD6B4C-E317-8E44-BAD3-7B73A9A94AAC}"/>
                  </a:ext>
                </a:extLst>
              </p:cNvPr>
              <p:cNvGrpSpPr/>
              <p:nvPr/>
            </p:nvGrpSpPr>
            <p:grpSpPr>
              <a:xfrm>
                <a:off x="4138061" y="5674569"/>
                <a:ext cx="1944914" cy="529426"/>
                <a:chOff x="7402286" y="374341"/>
                <a:chExt cx="1944914" cy="529426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67BB8D7-17FF-534C-BF4E-228426AE0E62}"/>
                    </a:ext>
                  </a:extLst>
                </p:cNvPr>
                <p:cNvCxnSpPr/>
                <p:nvPr/>
              </p:nvCxnSpPr>
              <p:spPr>
                <a:xfrm>
                  <a:off x="7402286" y="828365"/>
                  <a:ext cx="19449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F7F7EB3-11A7-8440-87AA-E53E670B65DB}"/>
                    </a:ext>
                  </a:extLst>
                </p:cNvPr>
                <p:cNvSpPr txBox="1"/>
                <p:nvPr/>
              </p:nvSpPr>
              <p:spPr>
                <a:xfrm>
                  <a:off x="7996751" y="374341"/>
                  <a:ext cx="791028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1kb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5AAD8AE-966E-5541-BF2F-F70258AB5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286" y="751367"/>
                  <a:ext cx="0" cy="1524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05C2E0B-FB47-5C42-969A-7B781224B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7200" y="751367"/>
                  <a:ext cx="0" cy="1524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1" name="Picture 4">
                <a:extLst>
                  <a:ext uri="{FF2B5EF4-FFF2-40B4-BE49-F238E27FC236}">
                    <a16:creationId xmlns:a16="http://schemas.microsoft.com/office/drawing/2014/main" id="{66B7B20E-7D67-EC44-B161-7FC81F2BC8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405" t="86142" b="5481"/>
              <a:stretch/>
            </p:blipFill>
            <p:spPr bwMode="auto">
              <a:xfrm>
                <a:off x="3785660" y="5233486"/>
                <a:ext cx="3974950" cy="338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4">
                <a:extLst>
                  <a:ext uri="{FF2B5EF4-FFF2-40B4-BE49-F238E27FC236}">
                    <a16:creationId xmlns:a16="http://schemas.microsoft.com/office/drawing/2014/main" id="{4CE779E1-E8A7-F941-A8F3-D9B94E6AA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405" t="86142" b="5481"/>
              <a:stretch/>
            </p:blipFill>
            <p:spPr bwMode="auto">
              <a:xfrm>
                <a:off x="3785660" y="4813497"/>
                <a:ext cx="3974950" cy="338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4">
                <a:extLst>
                  <a:ext uri="{FF2B5EF4-FFF2-40B4-BE49-F238E27FC236}">
                    <a16:creationId xmlns:a16="http://schemas.microsoft.com/office/drawing/2014/main" id="{D01FC8F1-3BCB-5049-B9E7-E6717D0E5E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405" t="86142" b="5481"/>
              <a:stretch/>
            </p:blipFill>
            <p:spPr bwMode="auto">
              <a:xfrm>
                <a:off x="3785660" y="4112673"/>
                <a:ext cx="3974950" cy="338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4">
                <a:extLst>
                  <a:ext uri="{FF2B5EF4-FFF2-40B4-BE49-F238E27FC236}">
                    <a16:creationId xmlns:a16="http://schemas.microsoft.com/office/drawing/2014/main" id="{1DEFF547-8952-7842-977B-2EAE7B53A5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405" t="86142" b="5481"/>
              <a:stretch/>
            </p:blipFill>
            <p:spPr bwMode="auto">
              <a:xfrm>
                <a:off x="3785660" y="3754460"/>
                <a:ext cx="3974950" cy="338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">
                <a:extLst>
                  <a:ext uri="{FF2B5EF4-FFF2-40B4-BE49-F238E27FC236}">
                    <a16:creationId xmlns:a16="http://schemas.microsoft.com/office/drawing/2014/main" id="{B98A8152-A5CE-2F48-ADA7-F691E71403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405" t="86142" b="5481"/>
              <a:stretch/>
            </p:blipFill>
            <p:spPr bwMode="auto">
              <a:xfrm>
                <a:off x="3759501" y="3269981"/>
                <a:ext cx="3974950" cy="338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4">
                <a:extLst>
                  <a:ext uri="{FF2B5EF4-FFF2-40B4-BE49-F238E27FC236}">
                    <a16:creationId xmlns:a16="http://schemas.microsoft.com/office/drawing/2014/main" id="{091B05A0-516D-3640-8C34-04EFF9FF87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405" t="86142" b="5481"/>
              <a:stretch/>
            </p:blipFill>
            <p:spPr bwMode="auto">
              <a:xfrm>
                <a:off x="3785660" y="2850069"/>
                <a:ext cx="3974950" cy="338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4">
                <a:extLst>
                  <a:ext uri="{FF2B5EF4-FFF2-40B4-BE49-F238E27FC236}">
                    <a16:creationId xmlns:a16="http://schemas.microsoft.com/office/drawing/2014/main" id="{447E4EB6-0B15-4947-8F6F-1DF3A7C2D3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405" t="86142" b="5481"/>
              <a:stretch/>
            </p:blipFill>
            <p:spPr bwMode="auto">
              <a:xfrm>
                <a:off x="3785660" y="2380397"/>
                <a:ext cx="3974950" cy="338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4">
                <a:extLst>
                  <a:ext uri="{FF2B5EF4-FFF2-40B4-BE49-F238E27FC236}">
                    <a16:creationId xmlns:a16="http://schemas.microsoft.com/office/drawing/2014/main" id="{D06AECAC-23FE-4F48-A8F8-266D981BFE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405" t="86142" b="5481"/>
              <a:stretch/>
            </p:blipFill>
            <p:spPr bwMode="auto">
              <a:xfrm>
                <a:off x="3785660" y="1986425"/>
                <a:ext cx="3974950" cy="338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4">
                <a:extLst>
                  <a:ext uri="{FF2B5EF4-FFF2-40B4-BE49-F238E27FC236}">
                    <a16:creationId xmlns:a16="http://schemas.microsoft.com/office/drawing/2014/main" id="{A62A7535-8520-1844-9E47-F2E3552F53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405" t="86142" b="5481"/>
              <a:stretch/>
            </p:blipFill>
            <p:spPr bwMode="auto">
              <a:xfrm>
                <a:off x="3785660" y="1516753"/>
                <a:ext cx="3974950" cy="338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93DAC3C-7AC9-1740-BBBE-EF20E437EF31}"/>
                  </a:ext>
                </a:extLst>
              </p:cNvPr>
              <p:cNvSpPr/>
              <p:nvPr/>
            </p:nvSpPr>
            <p:spPr>
              <a:xfrm>
                <a:off x="7352432" y="4769761"/>
                <a:ext cx="301393" cy="270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6FD866-A551-C44D-9076-A13DA4888CA6}"/>
                  </a:ext>
                </a:extLst>
              </p:cNvPr>
              <p:cNvSpPr/>
              <p:nvPr/>
            </p:nvSpPr>
            <p:spPr>
              <a:xfrm>
                <a:off x="7352431" y="5215487"/>
                <a:ext cx="301393" cy="270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7C16593-8826-B54E-8C78-FA001BA6E7C8}"/>
                  </a:ext>
                </a:extLst>
              </p:cNvPr>
              <p:cNvSpPr/>
              <p:nvPr/>
            </p:nvSpPr>
            <p:spPr>
              <a:xfrm>
                <a:off x="4138061" y="1098739"/>
                <a:ext cx="2829933" cy="30000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F8820D-B436-EE45-8249-72C953D59455}"/>
                  </a:ext>
                </a:extLst>
              </p:cNvPr>
              <p:cNvSpPr txBox="1"/>
              <p:nvPr/>
            </p:nvSpPr>
            <p:spPr>
              <a:xfrm>
                <a:off x="4871033" y="1053698"/>
                <a:ext cx="1697944" cy="374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MMP13-a  ORF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2E64991-558F-E74D-B5DC-43057174E7DF}"/>
                  </a:ext>
                </a:extLst>
              </p:cNvPr>
              <p:cNvSpPr txBox="1"/>
              <p:nvPr/>
            </p:nvSpPr>
            <p:spPr>
              <a:xfrm>
                <a:off x="3920086" y="745884"/>
                <a:ext cx="784316" cy="412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5</a:t>
                </a:r>
                <a:r>
                  <a:rPr lang="en-US" sz="1400" dirty="0"/>
                  <a:t>’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E8E7A1D-B8F3-6141-91CD-B2515D953FD5}"/>
                  </a:ext>
                </a:extLst>
              </p:cNvPr>
              <p:cNvSpPr txBox="1"/>
              <p:nvPr/>
            </p:nvSpPr>
            <p:spPr>
              <a:xfrm>
                <a:off x="7348724" y="797087"/>
                <a:ext cx="468976" cy="412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3’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F7C48F-E191-CB47-B8A4-E0432A1D3FEB}"/>
                  </a:ext>
                </a:extLst>
              </p:cNvPr>
              <p:cNvSpPr txBox="1"/>
              <p:nvPr/>
            </p:nvSpPr>
            <p:spPr>
              <a:xfrm>
                <a:off x="1912887" y="4909924"/>
                <a:ext cx="465525" cy="520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*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F3B91F3-8188-4047-B0B3-60AD2C9F2E4F}"/>
                </a:ext>
              </a:extLst>
            </p:cNvPr>
            <p:cNvSpPr txBox="1"/>
            <p:nvPr/>
          </p:nvSpPr>
          <p:spPr>
            <a:xfrm>
              <a:off x="7292263" y="4724933"/>
              <a:ext cx="530352" cy="33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DAFDFEE-59BD-D44E-ADB9-0E8EC274ED9A}"/>
                </a:ext>
              </a:extLst>
            </p:cNvPr>
            <p:cNvSpPr txBox="1"/>
            <p:nvPr/>
          </p:nvSpPr>
          <p:spPr>
            <a:xfrm>
              <a:off x="7302174" y="5166835"/>
              <a:ext cx="530352" cy="33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</a:t>
              </a:r>
            </a:p>
          </p:txBody>
        </p:sp>
      </p:grp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E621BE1-FD96-C947-965B-24B137B3DE27}"/>
              </a:ext>
            </a:extLst>
          </p:cNvPr>
          <p:cNvSpPr txBox="1"/>
          <p:nvPr/>
        </p:nvSpPr>
        <p:spPr>
          <a:xfrm>
            <a:off x="497305" y="609600"/>
            <a:ext cx="76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9936DE8-2EF5-D847-9C33-D1A03DDB2829}"/>
              </a:ext>
            </a:extLst>
          </p:cNvPr>
          <p:cNvSpPr txBox="1"/>
          <p:nvPr/>
        </p:nvSpPr>
        <p:spPr>
          <a:xfrm>
            <a:off x="6329847" y="609600"/>
            <a:ext cx="76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DAE0FCB-D085-B14B-927C-44927A96292C}"/>
              </a:ext>
            </a:extLst>
          </p:cNvPr>
          <p:cNvGrpSpPr/>
          <p:nvPr/>
        </p:nvGrpSpPr>
        <p:grpSpPr>
          <a:xfrm>
            <a:off x="6451936" y="1462060"/>
            <a:ext cx="3097938" cy="893561"/>
            <a:chOff x="1712161" y="2257576"/>
            <a:chExt cx="5318195" cy="1539601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D3D5094-10EC-CD4C-808C-B3F1B854D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7680" y="3582529"/>
              <a:ext cx="246354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559D829-20D6-B44E-B5F3-6378B4ECAE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4675" y="3076027"/>
              <a:ext cx="392417" cy="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CF7F55ED-EAED-0044-B8AF-D1A8DBC9BC2E}"/>
                </a:ext>
              </a:extLst>
            </p:cNvPr>
            <p:cNvSpPr/>
            <p:nvPr/>
          </p:nvSpPr>
          <p:spPr>
            <a:xfrm flipH="1">
              <a:off x="3763952" y="2939780"/>
              <a:ext cx="214839" cy="2747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D61EAE6F-EDC2-C74D-9508-674034C5B24E}"/>
                </a:ext>
              </a:extLst>
            </p:cNvPr>
            <p:cNvSpPr/>
            <p:nvPr/>
          </p:nvSpPr>
          <p:spPr>
            <a:xfrm flipH="1">
              <a:off x="3527679" y="2952484"/>
              <a:ext cx="85530" cy="2682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77B50887-B464-6D48-B2BA-C201431EAA77}"/>
                </a:ext>
              </a:extLst>
            </p:cNvPr>
            <p:cNvSpPr txBox="1"/>
            <p:nvPr/>
          </p:nvSpPr>
          <p:spPr>
            <a:xfrm>
              <a:off x="3346679" y="2257576"/>
              <a:ext cx="1049384" cy="583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5’</a:t>
              </a: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EAF484F8-2D57-6942-928A-8EA5EA88B6D1}"/>
                </a:ext>
              </a:extLst>
            </p:cNvPr>
            <p:cNvGrpSpPr/>
            <p:nvPr/>
          </p:nvGrpSpPr>
          <p:grpSpPr>
            <a:xfrm>
              <a:off x="4005626" y="2299286"/>
              <a:ext cx="2948012" cy="915248"/>
              <a:chOff x="7505279" y="2294438"/>
              <a:chExt cx="2948012" cy="915248"/>
            </a:xfrm>
          </p:grpSpPr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9E86657E-9A93-EB4C-9907-381BD24A4D4F}"/>
                  </a:ext>
                </a:extLst>
              </p:cNvPr>
              <p:cNvGrpSpPr/>
              <p:nvPr/>
            </p:nvGrpSpPr>
            <p:grpSpPr>
              <a:xfrm>
                <a:off x="7505279" y="2934932"/>
                <a:ext cx="1990527" cy="274754"/>
                <a:chOff x="7505279" y="2934932"/>
                <a:chExt cx="1990527" cy="274754"/>
              </a:xfrm>
            </p:grpSpPr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909B44EE-1EBD-B145-9A33-5D55B5F4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05279" y="3063041"/>
                  <a:ext cx="1985601" cy="9268"/>
                </a:xfrm>
                <a:prstGeom prst="line">
                  <a:avLst/>
                </a:prstGeom>
                <a:ln w="28575"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582AF953-AA71-5F45-BAE2-BFB3D04A0086}"/>
                    </a:ext>
                  </a:extLst>
                </p:cNvPr>
                <p:cNvSpPr/>
                <p:nvPr/>
              </p:nvSpPr>
              <p:spPr>
                <a:xfrm flipH="1">
                  <a:off x="8851683" y="2934933"/>
                  <a:ext cx="253949" cy="2747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Pentagon 315">
                  <a:extLst>
                    <a:ext uri="{FF2B5EF4-FFF2-40B4-BE49-F238E27FC236}">
                      <a16:creationId xmlns:a16="http://schemas.microsoft.com/office/drawing/2014/main" id="{3311B77D-9D05-8F46-BDD6-8886788B6E99}"/>
                    </a:ext>
                  </a:extLst>
                </p:cNvPr>
                <p:cNvSpPr/>
                <p:nvPr/>
              </p:nvSpPr>
              <p:spPr>
                <a:xfrm>
                  <a:off x="9241859" y="2934932"/>
                  <a:ext cx="253947" cy="274754"/>
                </a:xfrm>
                <a:prstGeom prst="homePlat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8DACF353-B30E-7944-8FAE-62391B567A82}"/>
                  </a:ext>
                </a:extLst>
              </p:cNvPr>
              <p:cNvSpPr txBox="1"/>
              <p:nvPr/>
            </p:nvSpPr>
            <p:spPr>
              <a:xfrm>
                <a:off x="9403906" y="2294438"/>
                <a:ext cx="1049385" cy="583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3’</a:t>
                </a:r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67CD6581-E219-EB4B-BB92-C4BC18FF3B38}"/>
                </a:ext>
              </a:extLst>
            </p:cNvPr>
            <p:cNvSpPr txBox="1"/>
            <p:nvPr/>
          </p:nvSpPr>
          <p:spPr>
            <a:xfrm>
              <a:off x="1712161" y="3253373"/>
              <a:ext cx="3598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Lineage 1</a:t>
              </a:r>
              <a:r>
                <a:rPr lang="en-US" sz="1600" dirty="0"/>
                <a:t> :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E71BCBBF-6C39-8A44-A471-96E3AC2DAE32}"/>
                </a:ext>
              </a:extLst>
            </p:cNvPr>
            <p:cNvSpPr txBox="1"/>
            <p:nvPr/>
          </p:nvSpPr>
          <p:spPr>
            <a:xfrm>
              <a:off x="4016610" y="3172045"/>
              <a:ext cx="1672649" cy="477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MMP13-a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A043D9D2-F7C1-F748-AF65-15390B2F0956}"/>
                </a:ext>
              </a:extLst>
            </p:cNvPr>
            <p:cNvSpPr txBox="1"/>
            <p:nvPr/>
          </p:nvSpPr>
          <p:spPr>
            <a:xfrm>
              <a:off x="6003202" y="3319909"/>
              <a:ext cx="1027154" cy="477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ctg60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39E9643-C1CD-F645-BA0C-35709E49897A}"/>
              </a:ext>
            </a:extLst>
          </p:cNvPr>
          <p:cNvGrpSpPr/>
          <p:nvPr/>
        </p:nvGrpSpPr>
        <p:grpSpPr>
          <a:xfrm>
            <a:off x="7454875" y="5491502"/>
            <a:ext cx="779940" cy="411361"/>
            <a:chOff x="1097280" y="5016476"/>
            <a:chExt cx="1892954" cy="752930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B3B849A7-D0F8-6042-AEBE-19164FE44127}"/>
                </a:ext>
              </a:extLst>
            </p:cNvPr>
            <p:cNvGrpSpPr/>
            <p:nvPr/>
          </p:nvGrpSpPr>
          <p:grpSpPr>
            <a:xfrm>
              <a:off x="1097280" y="5520661"/>
              <a:ext cx="1892954" cy="248745"/>
              <a:chOff x="1097280" y="5520661"/>
              <a:chExt cx="1892954" cy="248745"/>
            </a:xfrm>
          </p:grpSpPr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DA27FC46-A636-9D4D-AAE0-5BC39F3B4793}"/>
                  </a:ext>
                </a:extLst>
              </p:cNvPr>
              <p:cNvCxnSpPr/>
              <p:nvPr/>
            </p:nvCxnSpPr>
            <p:spPr>
              <a:xfrm>
                <a:off x="1097280" y="5637099"/>
                <a:ext cx="188685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6E39A2E9-EBB6-B340-AFDD-4ECDEAA14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280" y="5520661"/>
                <a:ext cx="0" cy="2439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1015CB57-B616-D040-962F-A713DB261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0234" y="5525417"/>
                <a:ext cx="0" cy="24398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7BC189FA-9AFA-C84F-9F01-6DB92FB749DB}"/>
                </a:ext>
              </a:extLst>
            </p:cNvPr>
            <p:cNvSpPr txBox="1"/>
            <p:nvPr/>
          </p:nvSpPr>
          <p:spPr>
            <a:xfrm>
              <a:off x="1401778" y="5016476"/>
              <a:ext cx="1201383" cy="61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1kb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BCF974A-CEFD-8D42-935B-BF18A976A191}"/>
              </a:ext>
            </a:extLst>
          </p:cNvPr>
          <p:cNvGrpSpPr/>
          <p:nvPr/>
        </p:nvGrpSpPr>
        <p:grpSpPr>
          <a:xfrm>
            <a:off x="6467699" y="4689382"/>
            <a:ext cx="5534309" cy="561548"/>
            <a:chOff x="1420867" y="3771057"/>
            <a:chExt cx="6207278" cy="622736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6A7DEFD1-BDBB-C841-9E29-CFEB40DC82AF}"/>
                </a:ext>
              </a:extLst>
            </p:cNvPr>
            <p:cNvGrpSpPr/>
            <p:nvPr/>
          </p:nvGrpSpPr>
          <p:grpSpPr>
            <a:xfrm flipH="1">
              <a:off x="2528082" y="3771057"/>
              <a:ext cx="3603035" cy="187430"/>
              <a:chOff x="5847241" y="1063549"/>
              <a:chExt cx="5330423" cy="211497"/>
            </a:xfrm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C1DE1D1A-35B1-1F4D-A5AD-4C1C7AEFF678}"/>
                  </a:ext>
                </a:extLst>
              </p:cNvPr>
              <p:cNvCxnSpPr>
                <a:cxnSpLocks/>
                <a:endCxn id="280" idx="3"/>
              </p:cNvCxnSpPr>
              <p:nvPr/>
            </p:nvCxnSpPr>
            <p:spPr>
              <a:xfrm>
                <a:off x="5847241" y="1163077"/>
                <a:ext cx="5330423" cy="622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B3BEDBCD-9BCD-2043-94F6-DA2B9A50CABC}"/>
                  </a:ext>
                </a:extLst>
              </p:cNvPr>
              <p:cNvSpPr/>
              <p:nvPr/>
            </p:nvSpPr>
            <p:spPr>
              <a:xfrm>
                <a:off x="6130370" y="1063549"/>
                <a:ext cx="227166" cy="1990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FBC722D9-BE1C-4148-A45C-6CBD7A3B4783}"/>
                  </a:ext>
                </a:extLst>
              </p:cNvPr>
              <p:cNvSpPr/>
              <p:nvPr/>
            </p:nvSpPr>
            <p:spPr>
              <a:xfrm>
                <a:off x="10777303" y="1063549"/>
                <a:ext cx="192181" cy="21149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54FDC68C-EDA0-9842-BC53-7A22FACF5C3E}"/>
                  </a:ext>
                </a:extLst>
              </p:cNvPr>
              <p:cNvSpPr/>
              <p:nvPr/>
            </p:nvSpPr>
            <p:spPr>
              <a:xfrm>
                <a:off x="11101153" y="1069769"/>
                <a:ext cx="76511" cy="1990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BA534A1D-81F0-254D-86FB-882827089FB0}"/>
                </a:ext>
              </a:extLst>
            </p:cNvPr>
            <p:cNvGrpSpPr/>
            <p:nvPr/>
          </p:nvGrpSpPr>
          <p:grpSpPr>
            <a:xfrm>
              <a:off x="1420867" y="3972596"/>
              <a:ext cx="4792373" cy="421197"/>
              <a:chOff x="1513260" y="1920761"/>
              <a:chExt cx="7925860" cy="682282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A406EA16-0835-2440-963B-59ACAAFF3F31}"/>
                  </a:ext>
                </a:extLst>
              </p:cNvPr>
              <p:cNvGrpSpPr/>
              <p:nvPr/>
            </p:nvGrpSpPr>
            <p:grpSpPr>
              <a:xfrm flipH="1">
                <a:off x="3312345" y="2218827"/>
                <a:ext cx="6126775" cy="321469"/>
                <a:chOff x="3096721" y="1912190"/>
                <a:chExt cx="8016360" cy="327547"/>
              </a:xfrm>
            </p:grpSpPr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709B6F99-3F7C-BC4B-B382-B90CDC047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6721" y="2051086"/>
                  <a:ext cx="801636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35D15C7A-5F9E-3849-85D3-2BDD36F2199A}"/>
                    </a:ext>
                  </a:extLst>
                </p:cNvPr>
                <p:cNvSpPr/>
                <p:nvPr/>
              </p:nvSpPr>
              <p:spPr>
                <a:xfrm>
                  <a:off x="7655242" y="1912190"/>
                  <a:ext cx="2791778" cy="32754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48C3CF3-0577-A045-9FB5-BA3C073ADD63}"/>
                  </a:ext>
                </a:extLst>
              </p:cNvPr>
              <p:cNvSpPr txBox="1"/>
              <p:nvPr/>
            </p:nvSpPr>
            <p:spPr>
              <a:xfrm>
                <a:off x="1513260" y="2104485"/>
                <a:ext cx="3598169" cy="498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Lineage 9 :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C8DDEAFD-E04C-294A-A7CD-8F01D286874A}"/>
                  </a:ext>
                </a:extLst>
              </p:cNvPr>
              <p:cNvSpPr txBox="1"/>
              <p:nvPr/>
            </p:nvSpPr>
            <p:spPr>
              <a:xfrm>
                <a:off x="4512530" y="2134419"/>
                <a:ext cx="1927670" cy="448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D92E3AA9-0841-A342-BC6C-70A975C16308}"/>
                  </a:ext>
                </a:extLst>
              </p:cNvPr>
              <p:cNvSpPr txBox="1"/>
              <p:nvPr/>
            </p:nvSpPr>
            <p:spPr>
              <a:xfrm>
                <a:off x="6997130" y="1920761"/>
                <a:ext cx="2068582" cy="4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MMP13-ab</a:t>
                </a:r>
              </a:p>
            </p:txBody>
          </p:sp>
        </p:grp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C400F36F-B407-604E-A4C7-ADFEECC225EF}"/>
                </a:ext>
              </a:extLst>
            </p:cNvPr>
            <p:cNvSpPr txBox="1"/>
            <p:nvPr/>
          </p:nvSpPr>
          <p:spPr>
            <a:xfrm>
              <a:off x="6228260" y="4069894"/>
              <a:ext cx="1399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ctg65801</a:t>
              </a:r>
            </a:p>
          </p:txBody>
        </p:sp>
      </p:grpSp>
      <p:sp>
        <p:nvSpPr>
          <p:cNvPr id="319" name="Pentagon 318">
            <a:extLst>
              <a:ext uri="{FF2B5EF4-FFF2-40B4-BE49-F238E27FC236}">
                <a16:creationId xmlns:a16="http://schemas.microsoft.com/office/drawing/2014/main" id="{3DC8D4F7-183A-7047-B475-14380C769C69}"/>
              </a:ext>
            </a:extLst>
          </p:cNvPr>
          <p:cNvSpPr/>
          <p:nvPr/>
        </p:nvSpPr>
        <p:spPr>
          <a:xfrm rot="10800000" flipH="1">
            <a:off x="10563743" y="4688054"/>
            <a:ext cx="136902" cy="159071"/>
          </a:xfrm>
          <a:prstGeom prst="homePlate">
            <a:avLst>
              <a:gd name="adj" fmla="val 432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2448149-055F-0C4C-A355-7D6A8E485975}"/>
              </a:ext>
            </a:extLst>
          </p:cNvPr>
          <p:cNvGrpSpPr/>
          <p:nvPr/>
        </p:nvGrpSpPr>
        <p:grpSpPr>
          <a:xfrm>
            <a:off x="6467699" y="2887137"/>
            <a:ext cx="5858461" cy="1066201"/>
            <a:chOff x="6467699" y="3176860"/>
            <a:chExt cx="5858461" cy="1066201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60E7E12D-78CC-C942-9787-511CEFEF93EF}"/>
                </a:ext>
              </a:extLst>
            </p:cNvPr>
            <p:cNvGrpSpPr/>
            <p:nvPr/>
          </p:nvGrpSpPr>
          <p:grpSpPr>
            <a:xfrm>
              <a:off x="6467699" y="3176860"/>
              <a:ext cx="5858461" cy="577821"/>
              <a:chOff x="1383447" y="3771057"/>
              <a:chExt cx="6570847" cy="640782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12CD4DCC-1ED5-3149-A8C6-782A6D08549C}"/>
                  </a:ext>
                </a:extLst>
              </p:cNvPr>
              <p:cNvGrpSpPr/>
              <p:nvPr/>
            </p:nvGrpSpPr>
            <p:grpSpPr>
              <a:xfrm flipH="1">
                <a:off x="2528083" y="3771057"/>
                <a:ext cx="3756584" cy="187430"/>
                <a:chOff x="5620076" y="1063549"/>
                <a:chExt cx="5557588" cy="211497"/>
              </a:xfrm>
            </p:grpSpPr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DDBC0197-1E5A-E549-9CBA-33D7212E4408}"/>
                    </a:ext>
                  </a:extLst>
                </p:cNvPr>
                <p:cNvCxnSpPr>
                  <a:cxnSpLocks/>
                  <a:endCxn id="297" idx="3"/>
                </p:cNvCxnSpPr>
                <p:nvPr/>
              </p:nvCxnSpPr>
              <p:spPr>
                <a:xfrm flipV="1">
                  <a:off x="5740380" y="1169297"/>
                  <a:ext cx="5437284" cy="79"/>
                </a:xfrm>
                <a:prstGeom prst="line">
                  <a:avLst/>
                </a:prstGeom>
                <a:ln w="28575"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Pentagon 292">
                  <a:extLst>
                    <a:ext uri="{FF2B5EF4-FFF2-40B4-BE49-F238E27FC236}">
                      <a16:creationId xmlns:a16="http://schemas.microsoft.com/office/drawing/2014/main" id="{968A111A-E756-9241-8C78-2D1E93293DED}"/>
                    </a:ext>
                  </a:extLst>
                </p:cNvPr>
                <p:cNvSpPr/>
                <p:nvPr/>
              </p:nvSpPr>
              <p:spPr>
                <a:xfrm rot="10800000">
                  <a:off x="5620076" y="1063549"/>
                  <a:ext cx="227165" cy="199055"/>
                </a:xfrm>
                <a:prstGeom prst="homePlate">
                  <a:avLst>
                    <a:gd name="adj" fmla="val 4329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19DA58FA-1D1A-9243-B4A8-EE5AD0BCE5F6}"/>
                    </a:ext>
                  </a:extLst>
                </p:cNvPr>
                <p:cNvSpPr/>
                <p:nvPr/>
              </p:nvSpPr>
              <p:spPr>
                <a:xfrm>
                  <a:off x="5847241" y="1063549"/>
                  <a:ext cx="227166" cy="1990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35D06309-D5EB-464D-9FD4-C40C2E9D513C}"/>
                    </a:ext>
                  </a:extLst>
                </p:cNvPr>
                <p:cNvSpPr/>
                <p:nvPr/>
              </p:nvSpPr>
              <p:spPr>
                <a:xfrm>
                  <a:off x="6187990" y="1063549"/>
                  <a:ext cx="227166" cy="1990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A52EBE18-1FC4-B442-A018-D8BC2D223D05}"/>
                    </a:ext>
                  </a:extLst>
                </p:cNvPr>
                <p:cNvSpPr/>
                <p:nvPr/>
              </p:nvSpPr>
              <p:spPr>
                <a:xfrm>
                  <a:off x="10777303" y="1063549"/>
                  <a:ext cx="192181" cy="2114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6434772E-EC45-9F40-980A-EED01249F153}"/>
                    </a:ext>
                  </a:extLst>
                </p:cNvPr>
                <p:cNvSpPr/>
                <p:nvPr/>
              </p:nvSpPr>
              <p:spPr>
                <a:xfrm>
                  <a:off x="11101153" y="1069769"/>
                  <a:ext cx="76511" cy="1990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72A5BF18-FE50-0341-94B4-B0F46ECD5B16}"/>
                  </a:ext>
                </a:extLst>
              </p:cNvPr>
              <p:cNvGrpSpPr/>
              <p:nvPr/>
            </p:nvGrpSpPr>
            <p:grpSpPr>
              <a:xfrm>
                <a:off x="1383447" y="3972005"/>
                <a:ext cx="5401775" cy="439834"/>
                <a:chOff x="1451373" y="1919804"/>
                <a:chExt cx="8933722" cy="712472"/>
              </a:xfrm>
            </p:grpSpPr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EBC16DFC-4B41-3644-94AE-F3498564644C}"/>
                    </a:ext>
                  </a:extLst>
                </p:cNvPr>
                <p:cNvGrpSpPr/>
                <p:nvPr/>
              </p:nvGrpSpPr>
              <p:grpSpPr>
                <a:xfrm flipH="1">
                  <a:off x="3312346" y="2212093"/>
                  <a:ext cx="6297150" cy="328205"/>
                  <a:chOff x="2873798" y="1905327"/>
                  <a:chExt cx="8239281" cy="334410"/>
                </a:xfrm>
              </p:grpSpPr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B059C797-CFE1-AB40-8D8D-81B673E1FB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70236" y="2051086"/>
                    <a:ext cx="8042843" cy="1787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BC4224AF-97C7-734A-956C-8B0FC534CCDB}"/>
                      </a:ext>
                    </a:extLst>
                  </p:cNvPr>
                  <p:cNvSpPr/>
                  <p:nvPr/>
                </p:nvSpPr>
                <p:spPr>
                  <a:xfrm>
                    <a:off x="2873798" y="1905327"/>
                    <a:ext cx="392877" cy="32755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BEC7BB5E-B957-9A4E-A791-A7AF27C91EDF}"/>
                      </a:ext>
                    </a:extLst>
                  </p:cNvPr>
                  <p:cNvSpPr/>
                  <p:nvPr/>
                </p:nvSpPr>
                <p:spPr>
                  <a:xfrm>
                    <a:off x="7655242" y="1912190"/>
                    <a:ext cx="2791778" cy="327547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9F15E4B3-9A1D-9541-82C0-7F1E3DDA8672}"/>
                    </a:ext>
                  </a:extLst>
                </p:cNvPr>
                <p:cNvSpPr txBox="1"/>
                <p:nvPr/>
              </p:nvSpPr>
              <p:spPr>
                <a:xfrm>
                  <a:off x="1451373" y="2133718"/>
                  <a:ext cx="3598168" cy="498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Lineage 9 :</a:t>
                  </a:r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943FF7D6-A376-E240-BC2D-98E46CD964A9}"/>
                    </a:ext>
                  </a:extLst>
                </p:cNvPr>
                <p:cNvSpPr txBox="1"/>
                <p:nvPr/>
              </p:nvSpPr>
              <p:spPr>
                <a:xfrm>
                  <a:off x="4512530" y="2105601"/>
                  <a:ext cx="747965" cy="4975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TE</a:t>
                  </a: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5446A61C-656F-6745-800C-14162D7B3EF8}"/>
                    </a:ext>
                  </a:extLst>
                </p:cNvPr>
                <p:cNvSpPr txBox="1"/>
                <p:nvPr/>
              </p:nvSpPr>
              <p:spPr>
                <a:xfrm>
                  <a:off x="9162148" y="2137715"/>
                  <a:ext cx="1222947" cy="46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TE</a:t>
                  </a:r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C976CCC9-3009-3A4F-8BF2-D43EF2AB4047}"/>
                    </a:ext>
                  </a:extLst>
                </p:cNvPr>
                <p:cNvSpPr txBox="1"/>
                <p:nvPr/>
              </p:nvSpPr>
              <p:spPr>
                <a:xfrm>
                  <a:off x="6780643" y="1919804"/>
                  <a:ext cx="2035471" cy="4975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MMP13-aa</a:t>
                  </a:r>
                </a:p>
              </p:txBody>
            </p:sp>
          </p:grp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5988563C-8431-7447-9E4F-D6C448FEEA25}"/>
                  </a:ext>
                </a:extLst>
              </p:cNvPr>
              <p:cNvSpPr txBox="1"/>
              <p:nvPr/>
            </p:nvSpPr>
            <p:spPr>
              <a:xfrm>
                <a:off x="6294990" y="4097996"/>
                <a:ext cx="1659304" cy="30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ctg591</a:t>
                </a:r>
              </a:p>
            </p:txBody>
          </p: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9FED9ECA-9AE7-7843-9EAA-81FFABDAFBC0}"/>
                </a:ext>
              </a:extLst>
            </p:cNvPr>
            <p:cNvGrpSpPr/>
            <p:nvPr/>
          </p:nvGrpSpPr>
          <p:grpSpPr>
            <a:xfrm>
              <a:off x="6467699" y="3846444"/>
              <a:ext cx="4750986" cy="396617"/>
              <a:chOff x="6467699" y="3846444"/>
              <a:chExt cx="4750986" cy="396617"/>
            </a:xfrm>
          </p:grpSpPr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91A2D322-0FA3-B845-9D1E-7BCD249EDC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0942" y="4088790"/>
                <a:ext cx="331383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50276559-A557-2349-BA77-46F8A06FB5CC}"/>
                  </a:ext>
                </a:extLst>
              </p:cNvPr>
              <p:cNvSpPr/>
              <p:nvPr/>
            </p:nvSpPr>
            <p:spPr>
              <a:xfrm flipH="1">
                <a:off x="10700644" y="3997268"/>
                <a:ext cx="165068" cy="18276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9605653B-540B-9342-A8B4-3BADC30D562F}"/>
                  </a:ext>
                </a:extLst>
              </p:cNvPr>
              <p:cNvSpPr/>
              <p:nvPr/>
            </p:nvSpPr>
            <p:spPr>
              <a:xfrm flipH="1">
                <a:off x="7745374" y="4001075"/>
                <a:ext cx="1150276" cy="1789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070B7A70-CA00-6F4B-9E97-20688CF08925}"/>
                  </a:ext>
                </a:extLst>
              </p:cNvPr>
              <p:cNvSpPr txBox="1"/>
              <p:nvPr/>
            </p:nvSpPr>
            <p:spPr>
              <a:xfrm>
                <a:off x="6467699" y="3965525"/>
                <a:ext cx="1939759" cy="27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Lineage 9 :</a:t>
                </a: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8A50F7F-B6DF-874F-B02F-9264C30F4C7F}"/>
                  </a:ext>
                </a:extLst>
              </p:cNvPr>
              <p:cNvSpPr txBox="1"/>
              <p:nvPr/>
            </p:nvSpPr>
            <p:spPr>
              <a:xfrm>
                <a:off x="8117958" y="3949873"/>
                <a:ext cx="1039200" cy="249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839A614E-44DA-BC44-A275-C8B8A9F2BDAC}"/>
                  </a:ext>
                </a:extLst>
              </p:cNvPr>
              <p:cNvSpPr txBox="1"/>
              <p:nvPr/>
            </p:nvSpPr>
            <p:spPr>
              <a:xfrm>
                <a:off x="10629508" y="3953287"/>
                <a:ext cx="58917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TE</a:t>
                </a: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4A4CFE9B-B01A-E645-BBA7-FD8F5167D983}"/>
                  </a:ext>
                </a:extLst>
              </p:cNvPr>
              <p:cNvSpPr txBox="1"/>
              <p:nvPr/>
            </p:nvSpPr>
            <p:spPr>
              <a:xfrm>
                <a:off x="9340689" y="3846444"/>
                <a:ext cx="10973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MMP13-aa</a:t>
                </a:r>
              </a:p>
            </p:txBody>
          </p:sp>
        </p:grpSp>
      </p:grpSp>
      <p:sp>
        <p:nvSpPr>
          <p:cNvPr id="325" name="TextBox 324">
            <a:extLst>
              <a:ext uri="{FF2B5EF4-FFF2-40B4-BE49-F238E27FC236}">
                <a16:creationId xmlns:a16="http://schemas.microsoft.com/office/drawing/2014/main" id="{7B1E0669-57A1-8147-B66B-4E4001127DFF}"/>
              </a:ext>
            </a:extLst>
          </p:cNvPr>
          <p:cNvSpPr txBox="1"/>
          <p:nvPr/>
        </p:nvSpPr>
        <p:spPr>
          <a:xfrm>
            <a:off x="10846751" y="3646541"/>
            <a:ext cx="1479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ctg11358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BF55C04-D399-6744-B7BC-6AC264AD6862}"/>
              </a:ext>
            </a:extLst>
          </p:cNvPr>
          <p:cNvCxnSpPr/>
          <p:nvPr/>
        </p:nvCxnSpPr>
        <p:spPr>
          <a:xfrm>
            <a:off x="6219564" y="520861"/>
            <a:ext cx="58193" cy="5261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11507</TotalTime>
  <Words>59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Butler (BIO - Postgraduate Researcher)</dc:creator>
  <cp:lastModifiedBy>Christopher Butler (BIO - Postgraduate Researcher)</cp:lastModifiedBy>
  <cp:revision>9</cp:revision>
  <dcterms:created xsi:type="dcterms:W3CDTF">2022-06-10T15:57:05Z</dcterms:created>
  <dcterms:modified xsi:type="dcterms:W3CDTF">2022-06-18T15:44:40Z</dcterms:modified>
</cp:coreProperties>
</file>