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>
        <p:scale>
          <a:sx n="80" d="100"/>
          <a:sy n="80" d="100"/>
        </p:scale>
        <p:origin x="170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F67E-F5B5-BA40-A4E6-5A3E3CED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38B12-70AF-C841-9E8C-BB8EF67F2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D0A30-B3BA-844C-91EC-7A487955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D6B6-F077-974D-AACB-FBF5801F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626B-C753-A048-A4F2-B9DF50BA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4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EDA0-0288-5B44-B125-24DE22ED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FC1AB-D989-3842-B528-EB647C2C8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DEFB-3DA8-FA48-BB64-D323316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B448-9A0C-6D41-ACEC-18C83BEF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BCEA-F182-1843-929A-3ED4AAD6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70F21-5522-144F-9EA2-9E32DE833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AAFC-3BF7-0E4F-B9D4-97603C202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947-BF09-964B-B24F-DF1BA18F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92CD-FF4F-D94A-8DA1-4302E087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2D79-6B4D-574D-AFDC-A6390B2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034A-1CB2-A741-98CB-0C275AEC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0E5B-9252-4A46-82D8-000E4555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9C587-AC64-5C49-956C-881B919A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5E5C-07B2-244C-8B72-CE7FE624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FB91-2F64-CC4F-A108-6FDA7621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EBE8-EF9B-8B46-8EBB-EB983368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151F0-02D3-AE4F-BB02-93853AC3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26CD-2035-3A45-B2DD-88F02CCD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59F44-1E88-F749-99D4-3AF9E6A7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447A-22AB-8B4C-B2D0-5BD5401E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8E8F-5BF1-074B-92F3-1F3B08B3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6640-EBE7-3546-B606-2123B9FB6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EAFA6-8BCB-5F4A-8E99-F0EE9038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4A7ED-8503-4D42-A854-3204226A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FBC04-1981-954C-9575-8CC3ED90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05F3-1F3A-8B4A-9917-91D11F09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C123-0320-F34A-AB49-7F10B32C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DC636-3FEA-F94E-B081-4E0CF556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8BAC8-441A-BF4C-8C70-B0B461E2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1B153-5C36-0C4E-84F5-C75A28A0B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C96F5-F76B-5A42-92F7-F2A85DDE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1A6A8-DE48-A147-9F9C-708D64A5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AE3C6-A0AD-E64A-BB27-56D2A1CE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D50D6-96A3-2745-8BAE-BDD5767B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3049-CB38-BC47-B4B7-F57317FB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4E9C7-E492-224C-B915-617FAA86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9C7B8-BA8F-A24B-9793-1D93357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FC19-8DDA-AD4D-8D37-EF678A16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64051-9EE0-7A41-8FDE-DD7E84B9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FA778-1787-4D4D-8CAD-2E96D79D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94B49-D78D-2F4A-B196-BBF3B70E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49D-6C45-424B-874B-8D666E7F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7EDA-E822-BA4E-BD56-F85CA2BC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4ACD8-E72E-5143-8925-E44BC1B68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FAAA8-F906-B449-B25A-DF69734C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32662-3AF1-9D4D-A9AB-ED075396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2FF6C-2AE5-3540-9CED-84268507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AD2E-9AFE-C549-9DAC-D87EC152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0A04F-B46B-0E43-A721-620948702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13009-E195-134C-98A9-01C8B54B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A8DAF-14E1-2F42-B176-D43D78D8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40FE-DA8D-3943-8FE7-BA94EF79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5D41-BD10-6B4D-8B3C-7AEE5465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F1EA3-4DCF-A44B-B43B-E0A41774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2367-299E-6A4A-B05D-40ADFFEA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8BC2-6BA9-D149-9E0E-6F4B8E16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E7511-B3F6-F145-87A7-8909C4EF870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8DDB-88FD-8E4D-AA65-61CB2D227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8D3A-38D9-7549-BF34-2DA8AB0D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257D-0A60-C849-AA9F-2FCB6EAE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FCA65B-ECF9-984A-B424-926D9B178F37}"/>
              </a:ext>
            </a:extLst>
          </p:cNvPr>
          <p:cNvGrpSpPr/>
          <p:nvPr/>
        </p:nvGrpSpPr>
        <p:grpSpPr>
          <a:xfrm>
            <a:off x="1055826" y="-76244"/>
            <a:ext cx="6376054" cy="5852011"/>
            <a:chOff x="1055826" y="-76244"/>
            <a:chExt cx="6376054" cy="585201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52C189-80E4-AF4B-AA09-71327F2A5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52"/>
            <a:stretch/>
          </p:blipFill>
          <p:spPr>
            <a:xfrm>
              <a:off x="1055826" y="0"/>
              <a:ext cx="5440265" cy="577576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04B531-A4B6-3545-B09D-ED8D4DFE6DF7}"/>
                </a:ext>
              </a:extLst>
            </p:cNvPr>
            <p:cNvSpPr/>
            <p:nvPr/>
          </p:nvSpPr>
          <p:spPr>
            <a:xfrm>
              <a:off x="4978398" y="-420"/>
              <a:ext cx="2032000" cy="1462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95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790362-C7D5-2741-95C9-B7F5FA6A973A}"/>
                </a:ext>
              </a:extLst>
            </p:cNvPr>
            <p:cNvSpPr/>
            <p:nvPr/>
          </p:nvSpPr>
          <p:spPr>
            <a:xfrm>
              <a:off x="4978398" y="114300"/>
              <a:ext cx="2032000" cy="59132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8BDE8D-F792-E248-BE50-901EDB2DAA32}"/>
                </a:ext>
              </a:extLst>
            </p:cNvPr>
            <p:cNvSpPr/>
            <p:nvPr/>
          </p:nvSpPr>
          <p:spPr>
            <a:xfrm>
              <a:off x="4978400" y="705620"/>
              <a:ext cx="2031999" cy="88011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CDA277-B341-E740-AA98-9E7990B3B810}"/>
                </a:ext>
              </a:extLst>
            </p:cNvPr>
            <p:cNvSpPr/>
            <p:nvPr/>
          </p:nvSpPr>
          <p:spPr>
            <a:xfrm>
              <a:off x="4978400" y="1585732"/>
              <a:ext cx="2031998" cy="419003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24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F11C2B-D823-C741-92E4-9F7F3AE239B9}"/>
                </a:ext>
              </a:extLst>
            </p:cNvPr>
            <p:cNvSpPr txBox="1"/>
            <p:nvPr/>
          </p:nvSpPr>
          <p:spPr>
            <a:xfrm>
              <a:off x="6588918" y="-76244"/>
              <a:ext cx="842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626D2D-7028-3749-BD6D-E3EE66958238}"/>
                </a:ext>
              </a:extLst>
            </p:cNvPr>
            <p:cNvSpPr txBox="1"/>
            <p:nvPr/>
          </p:nvSpPr>
          <p:spPr>
            <a:xfrm>
              <a:off x="6588917" y="287212"/>
              <a:ext cx="842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997FF1-11F8-6648-B378-7813A8C51A62}"/>
                </a:ext>
              </a:extLst>
            </p:cNvPr>
            <p:cNvSpPr txBox="1"/>
            <p:nvPr/>
          </p:nvSpPr>
          <p:spPr>
            <a:xfrm>
              <a:off x="6588917" y="942004"/>
              <a:ext cx="842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3070C3-2D47-3943-AEEC-A427D05444C8}"/>
                </a:ext>
              </a:extLst>
            </p:cNvPr>
            <p:cNvSpPr txBox="1"/>
            <p:nvPr/>
          </p:nvSpPr>
          <p:spPr>
            <a:xfrm>
              <a:off x="6588917" y="2983048"/>
              <a:ext cx="842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5C9FF53-3E45-3141-9842-DAE426921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8" t="97689"/>
          <a:stretch/>
        </p:blipFill>
        <p:spPr>
          <a:xfrm>
            <a:off x="4870772" y="6581725"/>
            <a:ext cx="1718145" cy="15531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757DF15-9BF2-9545-9109-3762CE07B173}"/>
              </a:ext>
            </a:extLst>
          </p:cNvPr>
          <p:cNvGrpSpPr/>
          <p:nvPr/>
        </p:nvGrpSpPr>
        <p:grpSpPr>
          <a:xfrm>
            <a:off x="4993786" y="5692245"/>
            <a:ext cx="1500174" cy="2287437"/>
            <a:chOff x="4993786" y="5724144"/>
            <a:chExt cx="1500174" cy="22874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3E0031-4595-454D-8BEC-74ECACCB5452}"/>
                </a:ext>
              </a:extLst>
            </p:cNvPr>
            <p:cNvSpPr txBox="1"/>
            <p:nvPr/>
          </p:nvSpPr>
          <p:spPr>
            <a:xfrm rot="5400000">
              <a:off x="3959958" y="6757972"/>
              <a:ext cx="22677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C. </a:t>
              </a:r>
              <a:r>
                <a:rPr lang="en-US" sz="700" dirty="0" err="1"/>
                <a:t>maculifer</a:t>
              </a:r>
              <a:endParaRPr lang="en-US" sz="7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94991-A783-3B4D-8B4A-36864937DFCA}"/>
                </a:ext>
              </a:extLst>
            </p:cNvPr>
            <p:cNvSpPr txBox="1"/>
            <p:nvPr/>
          </p:nvSpPr>
          <p:spPr>
            <a:xfrm rot="5400000">
              <a:off x="4121787" y="6762518"/>
              <a:ext cx="22677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A. </a:t>
              </a:r>
              <a:r>
                <a:rPr lang="en-US" sz="700" dirty="0" err="1"/>
                <a:t>fuscoguttatus</a:t>
              </a:r>
              <a:endParaRPr lang="en-US" sz="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C2C885-1780-5142-9785-2C5784DF9952}"/>
                </a:ext>
              </a:extLst>
            </p:cNvPr>
            <p:cNvSpPr txBox="1"/>
            <p:nvPr/>
          </p:nvSpPr>
          <p:spPr>
            <a:xfrm rot="5400000">
              <a:off x="4283614" y="6777697"/>
              <a:ext cx="22677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S. </a:t>
              </a:r>
              <a:r>
                <a:rPr lang="en-US" sz="700" dirty="0" err="1"/>
                <a:t>prionotus</a:t>
              </a:r>
              <a:endParaRPr lang="en-US" sz="7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DE59A0-3C10-D549-8946-E7F9021F74C0}"/>
                </a:ext>
              </a:extLst>
            </p:cNvPr>
            <p:cNvSpPr txBox="1"/>
            <p:nvPr/>
          </p:nvSpPr>
          <p:spPr>
            <a:xfrm rot="5400000">
              <a:off x="4445443" y="6767063"/>
              <a:ext cx="22677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C. </a:t>
              </a:r>
              <a:r>
                <a:rPr lang="en-US" sz="700" dirty="0" err="1"/>
                <a:t>hastatus</a:t>
              </a:r>
              <a:endParaRPr lang="en-US" sz="7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A2F136-7EBC-9248-9B4A-462BD9D4AC67}"/>
                </a:ext>
              </a:extLst>
            </p:cNvPr>
            <p:cNvSpPr txBox="1"/>
            <p:nvPr/>
          </p:nvSpPr>
          <p:spPr>
            <a:xfrm rot="5400000">
              <a:off x="4607272" y="6776207"/>
              <a:ext cx="22677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C. elegans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DB9F81-DDC6-3246-99E1-21CE6471E89F}"/>
                </a:ext>
              </a:extLst>
            </p:cNvPr>
            <p:cNvSpPr txBox="1"/>
            <p:nvPr/>
          </p:nvSpPr>
          <p:spPr>
            <a:xfrm rot="5400000">
              <a:off x="4745126" y="6776207"/>
              <a:ext cx="22677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C. aeneus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483A75-036E-FF4C-B304-051468DF79C3}"/>
                </a:ext>
              </a:extLst>
            </p:cNvPr>
            <p:cNvSpPr txBox="1"/>
            <p:nvPr/>
          </p:nvSpPr>
          <p:spPr>
            <a:xfrm rot="5400000">
              <a:off x="4895043" y="6764085"/>
              <a:ext cx="22677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C. </a:t>
              </a:r>
              <a:r>
                <a:rPr lang="en-US" sz="700" dirty="0" err="1"/>
                <a:t>haraldschultzei</a:t>
              </a:r>
              <a:endParaRPr lang="en-US" sz="7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B931A2-5183-F84B-9DE4-BA1FD2F7F92E}"/>
                </a:ext>
              </a:extLst>
            </p:cNvPr>
            <p:cNvSpPr txBox="1"/>
            <p:nvPr/>
          </p:nvSpPr>
          <p:spPr>
            <a:xfrm rot="5400000">
              <a:off x="5077560" y="6773229"/>
              <a:ext cx="22677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C. </a:t>
              </a:r>
              <a:r>
                <a:rPr lang="en-US" sz="700" dirty="0" err="1"/>
                <a:t>paleatus</a:t>
              </a:r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4E1DB6-8A33-404A-BE19-78C11889A91E}"/>
                </a:ext>
              </a:extLst>
            </p:cNvPr>
            <p:cNvSpPr txBox="1"/>
            <p:nvPr/>
          </p:nvSpPr>
          <p:spPr>
            <a:xfrm rot="5400000">
              <a:off x="5260077" y="6764085"/>
              <a:ext cx="22677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C. </a:t>
              </a:r>
              <a:r>
                <a:rPr lang="en-US" sz="700" dirty="0" err="1"/>
                <a:t>araguaiaensis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57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10046</TotalTime>
  <Words>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2</cp:revision>
  <dcterms:created xsi:type="dcterms:W3CDTF">2022-04-06T15:43:13Z</dcterms:created>
  <dcterms:modified xsi:type="dcterms:W3CDTF">2022-07-14T14:26:39Z</dcterms:modified>
</cp:coreProperties>
</file>