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napToGrid="0" snapToObjects="1">
      <p:cViewPr>
        <p:scale>
          <a:sx n="80" d="100"/>
          <a:sy n="80" d="100"/>
        </p:scale>
        <p:origin x="5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E937-66C5-3045-B4F6-C9CE5E8E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8588F-4EEB-0440-81DE-C0FADD5F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1EE8-1185-044D-B4B9-55F97825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73CE-BD11-AE46-A6C5-F5EB7832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ACE0-B09A-D944-9D04-E083E61F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0833-1163-7D41-87DC-D642594F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67DC-ABE1-F94A-921F-F4235A76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D132-5D58-0C44-A791-8478BE12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205B-93F0-124F-BBA5-DE618D6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C25B-1ADF-9D49-94D6-25A48FCF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539F-E73B-0F46-83C5-FAE64E50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F400-EB15-C943-AC77-ACA760DA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A34C-D389-B24A-AEF5-49C7EE25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DE1C-F707-274C-9F5C-401911C2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40C-C5CC-EF4F-822C-77508CB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1566-86CE-B14C-A370-AA2E311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F955-BAEE-2A45-B50B-6BC255DE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19D7-B1C0-654B-8142-F6918119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C874-628D-714F-BB57-97E217A7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0BE7-D445-C044-97B1-B19E8987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9800-2D5E-3845-BCE4-3B5CDD6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6237-F417-9744-AD23-0F9E72B9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EF78-388E-ED4B-A603-B9B0973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E966-61B3-0D41-8C40-E3FA0507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C0F7-4761-CC4C-BDBD-B82053D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3ED-6272-3849-9CDD-E6A9132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C56-0282-9D47-9120-63AA7329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1BAC-3DB8-CA43-952B-2A3102E07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DEC8-14C4-8047-92D1-8467947B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0F90A-4F16-A743-96B3-8DF96CC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241C-1E2D-C048-AFDC-C13C8334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B49-C5A0-4845-8281-631DAB4B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23C4-F223-A845-B7A4-D1C25D2B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A8DD-DE1F-5B4E-B026-76BB683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23362-F519-E94E-8FBC-7705D856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C0447-3181-3041-A54A-1ABAAB94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397EB-8458-7B42-B4DD-2A618FD2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F9455-277D-EA4F-AE70-F32C88C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1DB5E-7C3F-CD49-A3DF-0CB9B643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FDCC-31E0-E347-B4DF-C42B7295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4359F-C055-E84D-88D2-DBA206DC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CA2DD-7601-8F4B-BF7D-C494C6EA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652D-4DBB-B848-BB58-AB2DD6D6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D79D1-AF57-8B45-A17A-0DD3BAF5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A6A8-503D-714B-895A-91D9DCF6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7EBD-34A5-F647-8E68-FC113FC2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7AEB-F0BB-F747-B49C-09C5AC3F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CD49-A7FD-A74F-8EAA-B5A8ACD2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09FE-D410-B141-9E5D-2178BD10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5F9C-FBC6-9349-A522-231634FE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8801-B894-8F4D-A54B-F23D73FF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4BDF-4B4B-E749-B3CB-BCE1FB7F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A9C4-F1E9-554D-A501-83742A84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34501-4C46-7D4B-B483-229F66A9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3D25B-E6DA-C948-94C2-787EEE5F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FA52E-4078-2447-9A05-275B9663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6AB2-A31C-EC4C-9F4E-DBE9F9D6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9BE0-D4A7-AF44-A37D-FDBCE600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8F06-62D0-3343-A0AA-BA534421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3F2C-C635-FF49-BC25-749B0DCE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7659-7E51-7E4A-BD23-023606EB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51C6-2D1C-9945-B9BA-C49A88EE464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554B-DCF0-9B40-9FA3-5BE8187E5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352-D05F-F646-A2E4-70B20D72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1466-77E3-8B48-B869-889C02AE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84C655-885D-1B44-8324-984C5D09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21" y="232229"/>
            <a:ext cx="7476908" cy="6173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9421D6-0D8E-1E42-9D8D-043B07FF2B43}"/>
              </a:ext>
            </a:extLst>
          </p:cNvPr>
          <p:cNvSpPr/>
          <p:nvPr/>
        </p:nvSpPr>
        <p:spPr>
          <a:xfrm>
            <a:off x="2197768" y="3490623"/>
            <a:ext cx="9312062" cy="3055319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3E5DA-2452-7445-91AB-DE3EB9787C68}"/>
              </a:ext>
            </a:extLst>
          </p:cNvPr>
          <p:cNvSpPr/>
          <p:nvPr/>
        </p:nvSpPr>
        <p:spPr>
          <a:xfrm>
            <a:off x="2197768" y="232229"/>
            <a:ext cx="9312062" cy="3275619"/>
          </a:xfrm>
          <a:prstGeom prst="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980B3-C715-AD4D-8C81-EA8C8B0CEB83}"/>
              </a:ext>
            </a:extLst>
          </p:cNvPr>
          <p:cNvSpPr txBox="1"/>
          <p:nvPr/>
        </p:nvSpPr>
        <p:spPr>
          <a:xfrm>
            <a:off x="9480884" y="2844225"/>
            <a:ext cx="253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MMP13-a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77827-5647-2B47-BA49-35F6718D79B0}"/>
              </a:ext>
            </a:extLst>
          </p:cNvPr>
          <p:cNvSpPr txBox="1"/>
          <p:nvPr/>
        </p:nvSpPr>
        <p:spPr>
          <a:xfrm>
            <a:off x="9480884" y="5961167"/>
            <a:ext cx="253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MMP13-b</a:t>
            </a:r>
          </a:p>
        </p:txBody>
      </p:sp>
    </p:spTree>
    <p:extLst>
      <p:ext uri="{BB962C8B-B14F-4D97-AF65-F5344CB8AC3E}">
        <p14:creationId xmlns:p14="http://schemas.microsoft.com/office/powerpoint/2010/main" val="302185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1</cp:revision>
  <dcterms:created xsi:type="dcterms:W3CDTF">2022-06-10T15:44:58Z</dcterms:created>
  <dcterms:modified xsi:type="dcterms:W3CDTF">2022-06-10T15:55:48Z</dcterms:modified>
</cp:coreProperties>
</file>