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580"/>
  </p:normalViewPr>
  <p:slideViewPr>
    <p:cSldViewPr snapToGrid="0" snapToObjects="1">
      <p:cViewPr>
        <p:scale>
          <a:sx n="80" d="100"/>
          <a:sy n="80" d="100"/>
        </p:scale>
        <p:origin x="146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3DF1-7D32-6344-BA4C-4925F98F2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A6C39-C45A-954E-A857-336A0353C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EFC9F-9D32-1743-AC4F-F1740A9C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2BE-8A95-6940-8E1E-021A842F4115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3C923-D329-2145-93C2-AF5181CB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2710B-3837-284A-8B52-892DAC19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7DC6-47D0-0F4E-B326-716EAAD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9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9229-89AE-4940-8081-4077D7F4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454C1-1CDF-8C45-BCC9-51CD5C112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6B160-5164-2C40-B8AE-028014F9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2BE-8A95-6940-8E1E-021A842F4115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DD85-B246-5845-A6A4-0B58BE3B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3FA81-F253-0344-A6A8-56D0FCE4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7DC6-47D0-0F4E-B326-716EAAD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6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97ECF-02F6-BF49-A3B5-15E6EC96A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91A15-4466-7F4E-BFE7-13C5D9A27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ADEEA-5F81-2049-BC51-79E6EE3F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2BE-8A95-6940-8E1E-021A842F4115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17856-02F8-9C40-8700-1B127ED1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B0647-DD9F-904B-BDB8-F42EBE57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7DC6-47D0-0F4E-B326-716EAAD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9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E774-EE21-7B4B-A39B-44E0C487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D3FA-BF8E-A243-BC7C-3C87BFC75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677EB-30E8-C946-8AD8-81DF2582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2BE-8A95-6940-8E1E-021A842F4115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4E53-D198-6745-8E45-11AE5CC0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693AE-5054-9846-9343-EF3AB851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7DC6-47D0-0F4E-B326-716EAAD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7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7DF5-9EFE-C545-89CA-1F025DD2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CE59B-951E-6D41-9C77-48187ADD4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D30ED-0768-2E4A-BBC3-0F8CDD44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2BE-8A95-6940-8E1E-021A842F4115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A4AC1-8B8E-244A-BEC2-17B2AA11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F992F-4D6D-5441-8933-01BE84C5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7DC6-47D0-0F4E-B326-716EAAD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B4C9-88B4-8649-A286-879F0813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AD4B-80D6-284E-8A77-1ED1CDAC0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3EE1B-B38B-6A45-91CA-20E16F7E3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68D73-3876-624F-9011-9EB11F3D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2BE-8A95-6940-8E1E-021A842F4115}" type="datetimeFigureOut">
              <a:rPr lang="en-US" smtClean="0"/>
              <a:t>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89068-CED7-8D44-8DC7-7E49DE96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F5BC4-0EE7-5D49-A4CB-DFDCABCF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7DC6-47D0-0F4E-B326-716EAAD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1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B04E-D6FC-E841-9886-85150236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78BE6-F3B3-464F-BBA9-FB017CBAB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A225E-FEA9-6B4F-BBC3-66756D7D9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73202-97C5-F345-B6BA-2BD6C899A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E10F2-3E1C-124E-92A8-9639D1075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C692F-B35F-3940-9031-64366C9E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2BE-8A95-6940-8E1E-021A842F4115}" type="datetimeFigureOut">
              <a:rPr lang="en-US" smtClean="0"/>
              <a:t>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31DFD-7F2B-5F45-AF29-57669ECE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1965-1A55-5F41-A583-D5538F8A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7DC6-47D0-0F4E-B326-716EAAD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E927-02D3-6047-A9DF-48E64958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444FA-2F3C-A548-B17C-49557C1D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2BE-8A95-6940-8E1E-021A842F4115}" type="datetimeFigureOut">
              <a:rPr lang="en-US" smtClean="0"/>
              <a:t>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F51AB-F734-1E42-B620-94AF69DC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B9170-4822-AE40-B4F8-5756B2A7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7DC6-47D0-0F4E-B326-716EAAD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1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326D1-EB38-394F-A2C3-D040E6864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2BE-8A95-6940-8E1E-021A842F4115}" type="datetimeFigureOut">
              <a:rPr lang="en-US" smtClean="0"/>
              <a:t>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48C9E3-DA22-FE46-9C81-BD8E6039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7703F-7B02-9D4F-8DC6-849279FD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7DC6-47D0-0F4E-B326-716EAAD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9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C134-6BB4-1840-8DEA-F0D68145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995D5-2332-9748-93F0-322226967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08A70-6318-DA4D-9E78-36DC8BA47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C75F7-AE6C-374E-8D06-47E1CCAC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2BE-8A95-6940-8E1E-021A842F4115}" type="datetimeFigureOut">
              <a:rPr lang="en-US" smtClean="0"/>
              <a:t>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D36F9-107C-9240-A896-38BBEDCC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066BF-75BF-3447-9B3D-5A811E22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7DC6-47D0-0F4E-B326-716EAAD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3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5FD8-F4A8-8B4D-9562-442281D1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74680-4E88-7049-AFD0-085F1255F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EED0C-EA24-8544-B949-120251414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BF1FF-F14C-E344-AC0E-93063C0C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2BE-8A95-6940-8E1E-021A842F4115}" type="datetimeFigureOut">
              <a:rPr lang="en-US" smtClean="0"/>
              <a:t>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7EE81-DBE0-6F46-8AFD-F99FCAF1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D027C-7F2C-C944-A7E7-1CA7F467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7DC6-47D0-0F4E-B326-716EAAD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9C1B4-68C3-7345-9AFB-016C499F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0D2D9-325D-B247-94BA-E12D4507C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9D51-49B3-6745-B50E-52DD7D390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042BE-8A95-6940-8E1E-021A842F4115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EBA0B-72EC-4249-9E9D-A7D5D419E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29B7D-643A-BA4A-80EC-E6EE40841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7DC6-47D0-0F4E-B326-716EAAD6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C05B39-33EE-7810-7FCB-A899323700C2}"/>
              </a:ext>
            </a:extLst>
          </p:cNvPr>
          <p:cNvGrpSpPr/>
          <p:nvPr/>
        </p:nvGrpSpPr>
        <p:grpSpPr>
          <a:xfrm>
            <a:off x="2523500" y="-62421"/>
            <a:ext cx="6915271" cy="6920421"/>
            <a:chOff x="1528889" y="-62421"/>
            <a:chExt cx="6915271" cy="6920421"/>
          </a:xfrm>
        </p:grpSpPr>
        <p:pic>
          <p:nvPicPr>
            <p:cNvPr id="492" name="Picture 491">
              <a:extLst>
                <a:ext uri="{FF2B5EF4-FFF2-40B4-BE49-F238E27FC236}">
                  <a16:creationId xmlns:a16="http://schemas.microsoft.com/office/drawing/2014/main" id="{A2BF5D70-5591-3F4C-A52D-3BDC30C60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911715" y="2414082"/>
              <a:ext cx="948289" cy="657997"/>
            </a:xfrm>
            <a:prstGeom prst="rect">
              <a:avLst/>
            </a:prstGeom>
          </p:spPr>
        </p:pic>
        <p:pic>
          <p:nvPicPr>
            <p:cNvPr id="491" name="Picture 490">
              <a:extLst>
                <a:ext uri="{FF2B5EF4-FFF2-40B4-BE49-F238E27FC236}">
                  <a16:creationId xmlns:a16="http://schemas.microsoft.com/office/drawing/2014/main" id="{9F190826-B709-DA42-9991-ED7E4C0D8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737822" y="1014377"/>
              <a:ext cx="1231857" cy="538937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65E4A7F-6854-4440-A7B5-B02CEEF8EA5E}"/>
                </a:ext>
              </a:extLst>
            </p:cNvPr>
            <p:cNvGrpSpPr/>
            <p:nvPr/>
          </p:nvGrpSpPr>
          <p:grpSpPr>
            <a:xfrm>
              <a:off x="1558285" y="168757"/>
              <a:ext cx="4581539" cy="6689243"/>
              <a:chOff x="444130" y="-201286"/>
              <a:chExt cx="5142903" cy="7224358"/>
            </a:xfrm>
          </p:grpSpPr>
          <p:pic>
            <p:nvPicPr>
              <p:cNvPr id="61" name="Picture 60" descr="A close-up of a frog&#10;&#10;Description automatically generated with medium confidence">
                <a:extLst>
                  <a:ext uri="{FF2B5EF4-FFF2-40B4-BE49-F238E27FC236}">
                    <a16:creationId xmlns:a16="http://schemas.microsoft.com/office/drawing/2014/main" id="{AAED98FA-E9AF-D74A-A381-352AAE3A9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8163" y="1576414"/>
                <a:ext cx="1435100" cy="431800"/>
              </a:xfrm>
              <a:prstGeom prst="rect">
                <a:avLst/>
              </a:prstGeom>
            </p:spPr>
          </p:pic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DF1EB637-B69F-E640-BCCD-6FACD73FAE26}"/>
                  </a:ext>
                </a:extLst>
              </p:cNvPr>
              <p:cNvGrpSpPr/>
              <p:nvPr/>
            </p:nvGrpSpPr>
            <p:grpSpPr>
              <a:xfrm>
                <a:off x="444130" y="150171"/>
                <a:ext cx="3855148" cy="6872901"/>
                <a:chOff x="444130" y="150171"/>
                <a:chExt cx="3855148" cy="6872901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7BCA8F21-9F1B-104A-A3C1-27C79F89F207}"/>
                    </a:ext>
                  </a:extLst>
                </p:cNvPr>
                <p:cNvGrpSpPr/>
                <p:nvPr/>
              </p:nvGrpSpPr>
              <p:grpSpPr>
                <a:xfrm>
                  <a:off x="1051903" y="150171"/>
                  <a:ext cx="3247375" cy="6872901"/>
                  <a:chOff x="1051903" y="1513338"/>
                  <a:chExt cx="3247375" cy="4026077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6AC85471-8DCD-344D-8B2B-420580D88509}"/>
                      </a:ext>
                    </a:extLst>
                  </p:cNvPr>
                  <p:cNvGrpSpPr/>
                  <p:nvPr/>
                </p:nvGrpSpPr>
                <p:grpSpPr>
                  <a:xfrm>
                    <a:off x="1051903" y="1625502"/>
                    <a:ext cx="1569892" cy="3641605"/>
                    <a:chOff x="7234989" y="1683559"/>
                    <a:chExt cx="1569892" cy="3641605"/>
                  </a:xfrm>
                </p:grpSpPr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:a16="http://schemas.microsoft.com/office/drawing/2014/main" id="{F75C8801-8EF4-EA40-85FA-2A98403C322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34989" y="1683559"/>
                      <a:ext cx="1556085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17D8BE3B-6833-DE49-90EC-24EB5D2AEF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183301" y="2183200"/>
                      <a:ext cx="607773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Connector 17">
                      <a:extLst>
                        <a:ext uri="{FF2B5EF4-FFF2-40B4-BE49-F238E27FC236}">
                          <a16:creationId xmlns:a16="http://schemas.microsoft.com/office/drawing/2014/main" id="{C2FE8311-E5F8-FE4A-BC39-D2003AB3E5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183301" y="2543944"/>
                      <a:ext cx="607773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>
                      <a:extLst>
                        <a:ext uri="{FF2B5EF4-FFF2-40B4-BE49-F238E27FC236}">
                          <a16:creationId xmlns:a16="http://schemas.microsoft.com/office/drawing/2014/main" id="{389CFF78-A779-B14A-B18D-08573DFBFF2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174670" y="3066734"/>
                      <a:ext cx="607773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>
                      <a:extLst>
                        <a:ext uri="{FF2B5EF4-FFF2-40B4-BE49-F238E27FC236}">
                          <a16:creationId xmlns:a16="http://schemas.microsoft.com/office/drawing/2014/main" id="{3DBF9920-03F5-974C-BA61-5F71C402229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183301" y="3429000"/>
                      <a:ext cx="607773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62D51537-9E52-5740-BF3C-9FC0EEFFA6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41172" y="3963364"/>
                      <a:ext cx="546144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3D49A4B0-F1D1-A94A-A641-76942EF047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41172" y="4347258"/>
                      <a:ext cx="546144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>
                      <a:extLst>
                        <a:ext uri="{FF2B5EF4-FFF2-40B4-BE49-F238E27FC236}">
                          <a16:creationId xmlns:a16="http://schemas.microsoft.com/office/drawing/2014/main" id="{22938E5C-9243-0449-87C6-1DECDFE0AC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8737" y="4939495"/>
                      <a:ext cx="546144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>
                      <a:extLst>
                        <a:ext uri="{FF2B5EF4-FFF2-40B4-BE49-F238E27FC236}">
                          <a16:creationId xmlns:a16="http://schemas.microsoft.com/office/drawing/2014/main" id="{FE5C8723-BC26-144F-B05A-E475995B93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8737" y="5325164"/>
                      <a:ext cx="546144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>
                      <a:extLst>
                        <a:ext uri="{FF2B5EF4-FFF2-40B4-BE49-F238E27FC236}">
                          <a16:creationId xmlns:a16="http://schemas.microsoft.com/office/drawing/2014/main" id="{952B4242-E8FA-564B-82C2-5FC18E0067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34989" y="1683559"/>
                      <a:ext cx="0" cy="156577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E1EAE815-0970-E047-B1F9-CB8C601D0A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477246" y="2362860"/>
                      <a:ext cx="0" cy="139891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321E05AF-0D18-BA48-A3F5-77E9D45C36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790573" y="3244819"/>
                      <a:ext cx="6093" cy="141525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F11847B3-209F-C54C-9908-FE55B6701F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234990" y="3244819"/>
                      <a:ext cx="242256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C2C46E9D-1B86-0E4D-81AA-A7710BCE3A3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477246" y="3761772"/>
                      <a:ext cx="300231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537C033C-E631-0946-ADC2-E84FAD0E875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183301" y="2183200"/>
                      <a:ext cx="0" cy="36074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:a16="http://schemas.microsoft.com/office/drawing/2014/main" id="{68548054-A75B-2E40-A7CC-ED21D6B413A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185230" y="3068256"/>
                      <a:ext cx="0" cy="36074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F9A73A5-00E7-2A49-A915-9FED131796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241172" y="3963364"/>
                      <a:ext cx="0" cy="38389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12235C02-E567-3E4E-A007-01A91E1F008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258737" y="4939495"/>
                      <a:ext cx="0" cy="38389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EEC71A89-6B95-FF44-9D0A-AED378973A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477246" y="2362860"/>
                      <a:ext cx="70605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EC0D6549-90BE-F040-895C-0468D53054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790573" y="3244819"/>
                      <a:ext cx="392728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63DCEDB7-3A2E-A849-B17C-75E7B7284D5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777477" y="4660078"/>
                      <a:ext cx="209460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BFE3A6BC-5B09-9742-9A7C-BD9C76C7B9D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986506" y="4155311"/>
                      <a:ext cx="432" cy="101913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E893BCAF-3438-9749-8CCB-23F27B49B2F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986937" y="4155311"/>
                      <a:ext cx="254235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751FECED-EFAA-554D-B02B-CDA4A25C750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986506" y="5174441"/>
                      <a:ext cx="272231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6B0C262-2586-3942-B4AB-5F6DB7203D3E}"/>
                      </a:ext>
                    </a:extLst>
                  </p:cNvPr>
                  <p:cNvSpPr txBox="1"/>
                  <p:nvPr/>
                </p:nvSpPr>
                <p:spPr>
                  <a:xfrm>
                    <a:off x="2704337" y="1513338"/>
                    <a:ext cx="15675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Lineage 1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5F9A270-1104-444A-BB0F-D06A7615A0C3}"/>
                      </a:ext>
                    </a:extLst>
                  </p:cNvPr>
                  <p:cNvSpPr txBox="1"/>
                  <p:nvPr/>
                </p:nvSpPr>
                <p:spPr>
                  <a:xfrm>
                    <a:off x="2704336" y="2005044"/>
                    <a:ext cx="15675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Lineage 2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DA1B051E-65D7-CB46-8BDC-4082B4B99979}"/>
                      </a:ext>
                    </a:extLst>
                  </p:cNvPr>
                  <p:cNvSpPr txBox="1"/>
                  <p:nvPr/>
                </p:nvSpPr>
                <p:spPr>
                  <a:xfrm>
                    <a:off x="2704336" y="2366312"/>
                    <a:ext cx="15675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Lineage 3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C9320229-7D69-0E40-80EC-A35AA5E596A5}"/>
                      </a:ext>
                    </a:extLst>
                  </p:cNvPr>
                  <p:cNvSpPr txBox="1"/>
                  <p:nvPr/>
                </p:nvSpPr>
                <p:spPr>
                  <a:xfrm>
                    <a:off x="2697638" y="2890034"/>
                    <a:ext cx="15675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Lineage 4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FFE186A-0F37-C044-9544-51659DBC508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4336" y="3263007"/>
                    <a:ext cx="15675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Lineage 5</a:t>
                    </a: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952E620F-8FD7-A743-BCCC-3F7F344E545A}"/>
                      </a:ext>
                    </a:extLst>
                  </p:cNvPr>
                  <p:cNvSpPr txBox="1"/>
                  <p:nvPr/>
                </p:nvSpPr>
                <p:spPr>
                  <a:xfrm>
                    <a:off x="2697637" y="3805888"/>
                    <a:ext cx="15675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Lineage 7</a:t>
                    </a:r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BC773B1-A939-F84F-96F6-3E84BA6D3338}"/>
                      </a:ext>
                    </a:extLst>
                  </p:cNvPr>
                  <p:cNvSpPr txBox="1"/>
                  <p:nvPr/>
                </p:nvSpPr>
                <p:spPr>
                  <a:xfrm>
                    <a:off x="2731735" y="4747570"/>
                    <a:ext cx="15675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Lineage 6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CA3D10A-B7C1-7541-B1F3-49008EFCD84C}"/>
                      </a:ext>
                    </a:extLst>
                  </p:cNvPr>
                  <p:cNvSpPr txBox="1"/>
                  <p:nvPr/>
                </p:nvSpPr>
                <p:spPr>
                  <a:xfrm>
                    <a:off x="2731735" y="5170083"/>
                    <a:ext cx="15675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Lineage 9 </a:t>
                    </a: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87922EFF-C00E-5747-A2DC-CD8AFC8AEE2B}"/>
                      </a:ext>
                    </a:extLst>
                  </p:cNvPr>
                  <p:cNvSpPr txBox="1"/>
                  <p:nvPr/>
                </p:nvSpPr>
                <p:spPr>
                  <a:xfrm>
                    <a:off x="2731735" y="4182670"/>
                    <a:ext cx="15675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Lineage 8</a:t>
                    </a:r>
                  </a:p>
                </p:txBody>
              </p:sp>
            </p:grp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D34A8D2E-6F65-3243-981C-F15E56E273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4130" y="1680809"/>
                  <a:ext cx="60777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11ADDC7-977B-D747-8EF2-3CDD7C38A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>
                <a:off x="4183054" y="-431205"/>
                <a:ext cx="1107706" cy="1567544"/>
              </a:xfrm>
              <a:prstGeom prst="rect">
                <a:avLst/>
              </a:prstGeom>
            </p:spPr>
          </p:pic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7F2EC35-804D-9F4F-9FA1-A826F6F425E6}"/>
                  </a:ext>
                </a:extLst>
              </p:cNvPr>
              <p:cNvSpPr/>
              <p:nvPr/>
            </p:nvSpPr>
            <p:spPr>
              <a:xfrm>
                <a:off x="2621795" y="-20715"/>
                <a:ext cx="2947078" cy="7467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36071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E1834DE-B658-5B45-A131-15EDECD0CFC4}"/>
                  </a:ext>
                </a:extLst>
              </p:cNvPr>
              <p:cNvSpPr/>
              <p:nvPr/>
            </p:nvSpPr>
            <p:spPr>
              <a:xfrm>
                <a:off x="2623711" y="1427687"/>
                <a:ext cx="2947079" cy="7476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36071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6E90310-BED4-774D-A220-07D223C0A696}"/>
                  </a:ext>
                </a:extLst>
              </p:cNvPr>
              <p:cNvSpPr/>
              <p:nvPr/>
            </p:nvSpPr>
            <p:spPr>
              <a:xfrm>
                <a:off x="2623103" y="2172446"/>
                <a:ext cx="2947078" cy="8270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36071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9" name="Picture 68" descr="A close-up of a fish&#10;&#10;Description automatically generated with medium confidence">
                <a:extLst>
                  <a:ext uri="{FF2B5EF4-FFF2-40B4-BE49-F238E27FC236}">
                    <a16:creationId xmlns:a16="http://schemas.microsoft.com/office/drawing/2014/main" id="{C6A48974-D5EA-4145-BC60-2CA59D9845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09637" y="3085352"/>
                <a:ext cx="1241968" cy="546114"/>
              </a:xfrm>
              <a:prstGeom prst="rect">
                <a:avLst/>
              </a:prstGeom>
            </p:spPr>
          </p:pic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0CDE818-3807-2445-8BE1-15E9663C611C}"/>
                  </a:ext>
                </a:extLst>
              </p:cNvPr>
              <p:cNvSpPr/>
              <p:nvPr/>
            </p:nvSpPr>
            <p:spPr>
              <a:xfrm>
                <a:off x="2599357" y="2999661"/>
                <a:ext cx="2947748" cy="69019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36071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3" name="Picture 72" descr="A picture containing fish, blurry&#10;&#10;Description automatically generated">
                <a:extLst>
                  <a:ext uri="{FF2B5EF4-FFF2-40B4-BE49-F238E27FC236}">
                    <a16:creationId xmlns:a16="http://schemas.microsoft.com/office/drawing/2014/main" id="{7A5E175F-8004-594E-A5E7-ABABADD739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8163" y="3804286"/>
                <a:ext cx="1274552" cy="693743"/>
              </a:xfrm>
              <a:prstGeom prst="rect">
                <a:avLst/>
              </a:prstGeom>
            </p:spPr>
          </p:pic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40E17CC-1B14-994F-B346-26925746AC75}"/>
                  </a:ext>
                </a:extLst>
              </p:cNvPr>
              <p:cNvSpPr/>
              <p:nvPr/>
            </p:nvSpPr>
            <p:spPr>
              <a:xfrm>
                <a:off x="4848188" y="3846509"/>
                <a:ext cx="503417" cy="156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D0F0347-F5FA-5849-8CAE-82118311B7E1}"/>
                  </a:ext>
                </a:extLst>
              </p:cNvPr>
              <p:cNvSpPr/>
              <p:nvPr/>
            </p:nvSpPr>
            <p:spPr>
              <a:xfrm>
                <a:off x="2607988" y="3683138"/>
                <a:ext cx="2947078" cy="8594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36071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8" name="Picture 77" descr="A close-up of a fish&#10;&#10;Description automatically generated with medium confidence">
                <a:extLst>
                  <a:ext uri="{FF2B5EF4-FFF2-40B4-BE49-F238E27FC236}">
                    <a16:creationId xmlns:a16="http://schemas.microsoft.com/office/drawing/2014/main" id="{00AD8BAF-E8A1-C54D-9A57-D8D73B33E1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11100" y="4741738"/>
                <a:ext cx="1542163" cy="579678"/>
              </a:xfrm>
              <a:prstGeom prst="rect">
                <a:avLst/>
              </a:prstGeom>
            </p:spPr>
          </p:pic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F9C55A1-4E79-264C-97A2-E8AECABB8117}"/>
                  </a:ext>
                </a:extLst>
              </p:cNvPr>
              <p:cNvSpPr/>
              <p:nvPr/>
            </p:nvSpPr>
            <p:spPr>
              <a:xfrm>
                <a:off x="2599358" y="4543678"/>
                <a:ext cx="2970821" cy="8665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36071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3" name="Picture 82" descr="A close-up of a fish&#10;&#10;Description automatically generated">
                <a:extLst>
                  <a:ext uri="{FF2B5EF4-FFF2-40B4-BE49-F238E27FC236}">
                    <a16:creationId xmlns:a16="http://schemas.microsoft.com/office/drawing/2014/main" id="{6810B765-1F21-5047-8FD4-CD5F3A936A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22039" y="6227515"/>
                <a:ext cx="1260970" cy="630485"/>
              </a:xfrm>
              <a:prstGeom prst="rect">
                <a:avLst/>
              </a:prstGeom>
            </p:spPr>
          </p:pic>
          <p:pic>
            <p:nvPicPr>
              <p:cNvPr id="85" name="Picture 84" descr="A picture containing fish&#10;&#10;Description automatically generated">
                <a:extLst>
                  <a:ext uri="{FF2B5EF4-FFF2-40B4-BE49-F238E27FC236}">
                    <a16:creationId xmlns:a16="http://schemas.microsoft.com/office/drawing/2014/main" id="{7FD5B020-01C2-7144-86BC-7EB717F05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flipH="1">
                <a:off x="4080810" y="5472836"/>
                <a:ext cx="1302199" cy="729601"/>
              </a:xfrm>
              <a:prstGeom prst="rect">
                <a:avLst/>
              </a:prstGeom>
            </p:spPr>
          </p:pic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62A7D1A-AA42-5C40-9671-8F06C95853B4}"/>
                  </a:ext>
                </a:extLst>
              </p:cNvPr>
              <p:cNvSpPr/>
              <p:nvPr/>
            </p:nvSpPr>
            <p:spPr>
              <a:xfrm>
                <a:off x="2599020" y="5410239"/>
                <a:ext cx="2988013" cy="7921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36071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5EDC0F0-360D-A641-8492-FADBAD4A3ED6}"/>
                  </a:ext>
                </a:extLst>
              </p:cNvPr>
              <p:cNvSpPr/>
              <p:nvPr/>
            </p:nvSpPr>
            <p:spPr>
              <a:xfrm>
                <a:off x="2621797" y="726001"/>
                <a:ext cx="2964469" cy="7114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36071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B1772FD-C3FB-3F49-A592-6698B97283DD}"/>
                </a:ext>
              </a:extLst>
            </p:cNvPr>
            <p:cNvSpPr txBox="1"/>
            <p:nvPr/>
          </p:nvSpPr>
          <p:spPr>
            <a:xfrm>
              <a:off x="1528889" y="-38690"/>
              <a:ext cx="1969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Nuclear Phylogeny</a:t>
              </a:r>
            </a:p>
          </p:txBody>
        </p: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64A96C96-DEDB-6645-BA0E-18AE73A3BA50}"/>
                </a:ext>
              </a:extLst>
            </p:cNvPr>
            <p:cNvGrpSpPr/>
            <p:nvPr/>
          </p:nvGrpSpPr>
          <p:grpSpPr>
            <a:xfrm>
              <a:off x="6224472" y="681586"/>
              <a:ext cx="2219688" cy="5757785"/>
              <a:chOff x="6334393" y="695810"/>
              <a:chExt cx="5364121" cy="5757785"/>
            </a:xfrm>
          </p:grpSpPr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4888EB88-1E29-D442-9ACE-9146F3ECD92A}"/>
                  </a:ext>
                </a:extLst>
              </p:cNvPr>
              <p:cNvCxnSpPr/>
              <p:nvPr/>
            </p:nvCxnSpPr>
            <p:spPr>
              <a:xfrm>
                <a:off x="6699340" y="700298"/>
                <a:ext cx="412831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DBF08D56-0F98-4646-90AA-739901ABDD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27657" y="695810"/>
                <a:ext cx="0" cy="117544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5453FF94-DC14-274C-9524-0D8CA356D5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27657" y="1223239"/>
                <a:ext cx="870857" cy="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672B4B1A-1B4E-4647-90AE-C653D8126F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9340" y="1383363"/>
                <a:ext cx="295266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4F7968DA-4AA4-6441-9BE8-A02B633BB2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52000" y="1380592"/>
                <a:ext cx="0" cy="102403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01FDA80B-C778-9341-A3C3-97BF21A2BE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2000" y="1861031"/>
                <a:ext cx="117565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1D355878-3A73-B449-83F3-0499A21FFC8C}"/>
                  </a:ext>
                </a:extLst>
              </p:cNvPr>
              <p:cNvCxnSpPr/>
              <p:nvPr/>
            </p:nvCxnSpPr>
            <p:spPr>
              <a:xfrm flipH="1">
                <a:off x="8998857" y="2404631"/>
                <a:ext cx="65314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A41AE5D8-6A30-C140-8117-5315380D36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69828" y="2043515"/>
                <a:ext cx="0" cy="123935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7E430893-32A0-3349-BF57-D34BB746B0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98881" y="3270353"/>
                <a:ext cx="37094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28CE67A5-DB72-254E-9A05-99EE72560E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64345" y="2753601"/>
                <a:ext cx="97016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6A8775C8-4786-3A4E-92DB-1B41153A3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34514" y="2753602"/>
                <a:ext cx="0" cy="74000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5716F461-DA6D-2E41-A5B1-488F60FFBE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64345" y="3493607"/>
                <a:ext cx="97016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7C38B9F5-A85F-CE49-B455-0D852FB7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4514" y="3041265"/>
                <a:ext cx="96436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33D0D671-608B-7947-ACB8-329B362B94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8881" y="3041266"/>
                <a:ext cx="0" cy="103777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8FF2640B-3886-8946-A68A-79554EFD28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08661" y="4079041"/>
                <a:ext cx="38463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E7C9A9AB-4266-304B-8221-475EFE6A09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75669" y="3907929"/>
                <a:ext cx="0" cy="112296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70F4772D-5C61-8F40-8AEC-5225F734A7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7714" y="5030893"/>
                <a:ext cx="37094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D58192E8-A6BF-BE4C-861C-9579F0445E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37714" y="4512006"/>
                <a:ext cx="11384" cy="194158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100047A2-81C0-3D45-AAC9-32809BF258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87406" y="4531915"/>
                <a:ext cx="545072" cy="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3A3EEE51-296E-D244-B0E7-2B21A2AD55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64345" y="4215195"/>
                <a:ext cx="62306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EF188EBC-2B52-ED43-A912-26C5A76A28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64345" y="5076576"/>
                <a:ext cx="62306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EABA61DC-6759-4042-9CFB-C61FEACC8E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80149" y="4210352"/>
                <a:ext cx="1" cy="86622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FE1033E6-7DEC-D34A-821D-869E5FED4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6123" y="6453595"/>
                <a:ext cx="126728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46145E29-A2B2-B54C-A517-10E794C81337}"/>
                  </a:ext>
                </a:extLst>
              </p:cNvPr>
              <p:cNvCxnSpPr/>
              <p:nvPr/>
            </p:nvCxnSpPr>
            <p:spPr>
              <a:xfrm flipV="1">
                <a:off x="6334393" y="3835177"/>
                <a:ext cx="1830768" cy="2052511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1C812898-7ABE-5644-885F-287D16990516}"/>
                </a:ext>
              </a:extLst>
            </p:cNvPr>
            <p:cNvSpPr txBox="1"/>
            <p:nvPr/>
          </p:nvSpPr>
          <p:spPr>
            <a:xfrm>
              <a:off x="6208519" y="-62421"/>
              <a:ext cx="1969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mtDNA</a:t>
              </a:r>
              <a:r>
                <a:rPr lang="en-US" b="1" dirty="0"/>
                <a:t> Phylogeny</a:t>
              </a: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33B33BC1-7BC0-6C44-B9BD-D2DBAE8CE7B9}"/>
                </a:ext>
              </a:extLst>
            </p:cNvPr>
            <p:cNvSpPr/>
            <p:nvPr/>
          </p:nvSpPr>
          <p:spPr>
            <a:xfrm>
              <a:off x="3467229" y="6098042"/>
              <a:ext cx="2661562" cy="61490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6071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872131B7-9B31-0648-80F0-06163F73BE1F}"/>
                </a:ext>
              </a:extLst>
            </p:cNvPr>
            <p:cNvCxnSpPr>
              <a:cxnSpLocks/>
            </p:cNvCxnSpPr>
            <p:nvPr/>
          </p:nvCxnSpPr>
          <p:spPr>
            <a:xfrm>
              <a:off x="6278852" y="2045969"/>
              <a:ext cx="1037107" cy="5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66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22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Butler (BIO - Postgraduate Researcher)</dc:creator>
  <cp:lastModifiedBy>Christopher Butler (BIO - Postgraduate Researcher)</cp:lastModifiedBy>
  <cp:revision>8</cp:revision>
  <dcterms:created xsi:type="dcterms:W3CDTF">2022-07-11T10:27:15Z</dcterms:created>
  <dcterms:modified xsi:type="dcterms:W3CDTF">2023-01-08T16:21:08Z</dcterms:modified>
</cp:coreProperties>
</file>