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307" r:id="rId6"/>
    <p:sldId id="261" r:id="rId7"/>
    <p:sldId id="308" r:id="rId8"/>
    <p:sldId id="309" r:id="rId9"/>
    <p:sldId id="310" r:id="rId10"/>
    <p:sldId id="311" r:id="rId11"/>
    <p:sldId id="312" r:id="rId12"/>
    <p:sldId id="314" r:id="rId13"/>
    <p:sldId id="313" r:id="rId14"/>
    <p:sldId id="315" r:id="rId15"/>
    <p:sldId id="316" r:id="rId16"/>
    <p:sldId id="317" r:id="rId17"/>
    <p:sldId id="318" r:id="rId18"/>
    <p:sldId id="266" r:id="rId19"/>
    <p:sldId id="285" r:id="rId2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0B7F04-87D4-4989-A4D8-76E4C94CD95F}">
  <a:tblStyle styleId="{1D0B7F04-87D4-4989-A4D8-76E4C94CD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04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90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00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19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74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4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45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5" r:id="rId6"/>
    <p:sldLayoutId id="2147483666" r:id="rId7"/>
    <p:sldLayoutId id="2147483667" r:id="rId8"/>
    <p:sldLayoutId id="2147483668" r:id="rId9"/>
    <p:sldLayoutId id="2147483673" r:id="rId10"/>
    <p:sldLayoutId id="2147483675" r:id="rId11"/>
    <p:sldLayoutId id="2147483676" r:id="rId12"/>
    <p:sldLayoutId id="2147483677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757471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Grand Stem Challenge 2023 </a:t>
            </a:r>
            <a:r>
              <a:rPr lang="en-US" sz="3600" dirty="0">
                <a:solidFill>
                  <a:schemeClr val="bg1">
                    <a:lumMod val="10000"/>
                  </a:schemeClr>
                </a:solidFill>
              </a:rPr>
              <a:t>Website </a:t>
            </a:r>
            <a:r>
              <a:rPr lang="en-US" sz="3600" dirty="0" err="1">
                <a:solidFill>
                  <a:schemeClr val="bg1">
                    <a:lumMod val="10000"/>
                  </a:schemeClr>
                </a:solidFill>
              </a:rPr>
              <a:t>Developement</a:t>
            </a:r>
            <a:endParaRPr lang="en-US" sz="36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5372266" y="713350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0A2A2-BC8E-1835-54AA-0BF2410E6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10222" r="1667" b="5630"/>
          <a:stretch/>
        </p:blipFill>
        <p:spPr>
          <a:xfrm>
            <a:off x="175260" y="1500015"/>
            <a:ext cx="5105400" cy="2554949"/>
          </a:xfrm>
          <a:prstGeom prst="rect">
            <a:avLst/>
          </a:prstGeom>
        </p:spPr>
      </p:pic>
      <p:sp>
        <p:nvSpPr>
          <p:cNvPr id="4" name="Google Shape;1492;p38">
            <a:extLst>
              <a:ext uri="{FF2B5EF4-FFF2-40B4-BE49-F238E27FC236}">
                <a16:creationId xmlns:a16="http://schemas.microsoft.com/office/drawing/2014/main" id="{AE842DD6-8347-D098-4A1F-0540746E8A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" y="33434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Choices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52E47-BA0A-E040-BFC7-D7421380344A}"/>
              </a:ext>
            </a:extLst>
          </p:cNvPr>
          <p:cNvSpPr txBox="1"/>
          <p:nvPr/>
        </p:nvSpPr>
        <p:spPr>
          <a:xfrm>
            <a:off x="5227320" y="1346328"/>
            <a:ext cx="37414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The color yellow is closely associated with the iconic Pikachu, one of the most recognizable and beloved Pokémon characters. The design choice of a yellow background for a </a:t>
            </a:r>
            <a:r>
              <a:rPr lang="en-US" sz="1800" b="0" i="0" dirty="0" err="1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Pokédex</a:t>
            </a:r>
            <a:r>
              <a:rPr lang="en-US" sz="1800" b="0" i="0" dirty="0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 can carry specific connotations and evoke certain emotions that align with the Pokémon brand and the concept of discovery</a:t>
            </a:r>
            <a:r>
              <a:rPr lang="en-US" b="0" i="0" dirty="0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14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HTML,CSS and JAVASCRIPT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8715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1314C-3524-BA1D-F1F1-4A9A76EF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2" y="322919"/>
            <a:ext cx="7909931" cy="44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3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Libraries and Framework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3170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0133;p76">
            <a:extLst>
              <a:ext uri="{FF2B5EF4-FFF2-40B4-BE49-F238E27FC236}">
                <a16:creationId xmlns:a16="http://schemas.microsoft.com/office/drawing/2014/main" id="{A0DC03D7-6C31-79C6-D1F7-DB4C77A49F8A}"/>
              </a:ext>
            </a:extLst>
          </p:cNvPr>
          <p:cNvGrpSpPr/>
          <p:nvPr/>
        </p:nvGrpSpPr>
        <p:grpSpPr>
          <a:xfrm>
            <a:off x="550126" y="1360449"/>
            <a:ext cx="7233425" cy="3166946"/>
            <a:chOff x="-129185" y="1335475"/>
            <a:chExt cx="4289149" cy="3034175"/>
          </a:xfrm>
        </p:grpSpPr>
        <p:sp>
          <p:nvSpPr>
            <p:cNvPr id="20" name="Google Shape;10135;p76">
              <a:extLst>
                <a:ext uri="{FF2B5EF4-FFF2-40B4-BE49-F238E27FC236}">
                  <a16:creationId xmlns:a16="http://schemas.microsoft.com/office/drawing/2014/main" id="{7628A5A6-46C5-5DDB-B1BF-78CD5ACA18C2}"/>
                </a:ext>
              </a:extLst>
            </p:cNvPr>
            <p:cNvSpPr/>
            <p:nvPr/>
          </p:nvSpPr>
          <p:spPr>
            <a:xfrm>
              <a:off x="1956350" y="1335475"/>
              <a:ext cx="2203614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136;p76">
              <a:extLst>
                <a:ext uri="{FF2B5EF4-FFF2-40B4-BE49-F238E27FC236}">
                  <a16:creationId xmlns:a16="http://schemas.microsoft.com/office/drawing/2014/main" id="{A0D77E84-ADDD-0588-216D-B96B970D882D}"/>
                </a:ext>
              </a:extLst>
            </p:cNvPr>
            <p:cNvSpPr/>
            <p:nvPr/>
          </p:nvSpPr>
          <p:spPr>
            <a:xfrm>
              <a:off x="-129185" y="1335475"/>
              <a:ext cx="2197792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1492;p38">
            <a:extLst>
              <a:ext uri="{FF2B5EF4-FFF2-40B4-BE49-F238E27FC236}">
                <a16:creationId xmlns:a16="http://schemas.microsoft.com/office/drawing/2014/main" id="{CAC49F4E-ACAB-8B32-2810-6FE192CE7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681" y="42894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 and Framework</a:t>
            </a:r>
            <a:endParaRPr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Google Shape;1639;p41">
            <a:extLst>
              <a:ext uri="{FF2B5EF4-FFF2-40B4-BE49-F238E27FC236}">
                <a16:creationId xmlns:a16="http://schemas.microsoft.com/office/drawing/2014/main" id="{C34A1BA9-EBDF-1908-D28B-AFAF9A20D868}"/>
              </a:ext>
            </a:extLst>
          </p:cNvPr>
          <p:cNvSpPr txBox="1">
            <a:spLocks/>
          </p:cNvSpPr>
          <p:nvPr/>
        </p:nvSpPr>
        <p:spPr>
          <a:xfrm>
            <a:off x="1166705" y="1468625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>
                <a:latin typeface="IBM Plex Mono" panose="020B0509050203000203" pitchFamily="49" charset="0"/>
              </a:rPr>
              <a:t>Bootstrap</a:t>
            </a:r>
          </a:p>
        </p:txBody>
      </p:sp>
      <p:sp>
        <p:nvSpPr>
          <p:cNvPr id="24" name="Google Shape;1639;p41">
            <a:extLst>
              <a:ext uri="{FF2B5EF4-FFF2-40B4-BE49-F238E27FC236}">
                <a16:creationId xmlns:a16="http://schemas.microsoft.com/office/drawing/2014/main" id="{0860AC56-C2F2-221A-501B-5BAA4560D2C4}"/>
              </a:ext>
            </a:extLst>
          </p:cNvPr>
          <p:cNvSpPr txBox="1">
            <a:spLocks/>
          </p:cNvSpPr>
          <p:nvPr/>
        </p:nvSpPr>
        <p:spPr>
          <a:xfrm>
            <a:off x="4994312" y="1365401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 err="1">
                <a:latin typeface="IBM Plex Mono" panose="020B0509050203000203" pitchFamily="49" charset="0"/>
              </a:rPr>
              <a:t>TailwindCSS</a:t>
            </a:r>
            <a:endParaRPr lang="en-US" b="1" dirty="0">
              <a:latin typeface="IBM Plex Mono" panose="020B0509050203000203" pitchFamily="49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0781F9-2871-0599-98FC-744F3C65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01" y="1870925"/>
            <a:ext cx="2592540" cy="12395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1F3C6E-3E06-1981-223B-FB776192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4" y="3238526"/>
            <a:ext cx="2643087" cy="12382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738F0C-E38E-72DD-E4D0-ABC13AD0D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623" y="1744183"/>
            <a:ext cx="1978723" cy="14437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5D0F03-CFCF-49B7-4C8F-75FFAA9E5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72576"/>
            <a:ext cx="2176453" cy="11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56750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Challenge Solving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2156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06DE9A-1036-8906-EE0E-1A223261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and Solving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35747C-3346-D444-E352-EA0FF0ACB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Syntax Error</a:t>
            </a:r>
          </a:p>
          <a:p>
            <a:r>
              <a:rPr lang="en-US" sz="2000" dirty="0" err="1"/>
              <a:t>Unexisted</a:t>
            </a:r>
            <a:r>
              <a:rPr lang="en-US" sz="2000" dirty="0"/>
              <a:t> File error</a:t>
            </a:r>
          </a:p>
          <a:p>
            <a:r>
              <a:rPr lang="en-US" sz="2000" dirty="0"/>
              <a:t>Minor Mistake of Spelling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2518E6-FB81-F410-FA67-2EDFFC19478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/>
              <a:t>Recheck</a:t>
            </a:r>
          </a:p>
          <a:p>
            <a:r>
              <a:rPr lang="en-US" sz="1800" dirty="0"/>
              <a:t>Ask Google</a:t>
            </a:r>
          </a:p>
          <a:p>
            <a:r>
              <a:rPr lang="en-US" sz="1800" dirty="0"/>
              <a:t>Seeking Help from Others</a:t>
            </a:r>
          </a:p>
          <a:p>
            <a:r>
              <a:rPr lang="en-US" sz="1800" dirty="0"/>
              <a:t>Use ChatGPT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61D33-F28C-E637-EC2F-04B1470D9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6" t="11131" r="13171" b="8652"/>
          <a:stretch/>
        </p:blipFill>
        <p:spPr>
          <a:xfrm>
            <a:off x="5509221" y="2855250"/>
            <a:ext cx="2654507" cy="20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1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21407" y="2998491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56750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Personal Development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5956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386314" y="2413000"/>
            <a:ext cx="2870793" cy="90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bg1">
                    <a:lumMod val="25000"/>
                  </a:schemeClr>
                </a:solidFill>
                <a:effectLst/>
                <a:latin typeface="IBM Plex Mono" panose="020B0509050203000203" pitchFamily="49" charset="0"/>
              </a:rPr>
              <a:t>We </a:t>
            </a:r>
            <a:r>
              <a:rPr lang="en-US" sz="1200" dirty="0">
                <a:solidFill>
                  <a:schemeClr val="bg1">
                    <a:lumMod val="25000"/>
                  </a:schemeClr>
                </a:solidFill>
                <a:latin typeface="IBM Plex Mono" panose="020B0509050203000203" pitchFamily="49" charset="0"/>
              </a:rPr>
              <a:t>have </a:t>
            </a:r>
            <a:r>
              <a:rPr lang="en-US" sz="1200" b="0" i="0" dirty="0">
                <a:solidFill>
                  <a:schemeClr val="bg1">
                    <a:lumMod val="25000"/>
                  </a:schemeClr>
                </a:solidFill>
                <a:effectLst/>
                <a:latin typeface="IBM Plex Mono" panose="020B0509050203000203" pitchFamily="49" charset="0"/>
              </a:rPr>
              <a:t>learn how to structure our project using HTML and style it using CSS. </a:t>
            </a:r>
            <a:endParaRPr sz="1200" dirty="0">
              <a:solidFill>
                <a:schemeClr val="bg1">
                  <a:lumMod val="25000"/>
                </a:schemeClr>
              </a:solidFill>
              <a:latin typeface="IBM Plex Mono" panose="020B0509050203000203" pitchFamily="49" charset="0"/>
            </a:endParaRPr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2"/>
          </p:nvPr>
        </p:nvSpPr>
        <p:spPr>
          <a:xfrm>
            <a:off x="3469873" y="2515228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25000"/>
                  </a:schemeClr>
                </a:solidFill>
                <a:latin typeface="IBM Plex Mono" panose="020B0509050203000203" pitchFamily="49" charset="0"/>
              </a:rPr>
              <a:t>Forming a database and linked with html</a:t>
            </a:r>
            <a:endParaRPr sz="1200" dirty="0">
              <a:solidFill>
                <a:schemeClr val="bg1">
                  <a:lumMod val="25000"/>
                </a:schemeClr>
              </a:solidFill>
              <a:latin typeface="IBM Plex Mono" panose="020B0509050203000203" pitchFamily="49" charset="0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 this Chanllenge, we learn about…</a:t>
            </a:r>
            <a:endParaRPr sz="2400" dirty="0"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720001" y="2189119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and CSS</a:t>
            </a:r>
            <a:endParaRPr dirty="0"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8"/>
          </p:nvPr>
        </p:nvSpPr>
        <p:spPr>
          <a:xfrm>
            <a:off x="3469874" y="2189119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5"/>
          </p:nvPr>
        </p:nvSpPr>
        <p:spPr>
          <a:xfrm>
            <a:off x="6219752" y="2515228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>
                    <a:lumMod val="25000"/>
                  </a:schemeClr>
                </a:solidFill>
                <a:effectLst/>
                <a:latin typeface="IBM Plex Mono" panose="020B0509050203000203" pitchFamily="49" charset="0"/>
              </a:rPr>
              <a:t>Deal with errors gracefully. </a:t>
            </a:r>
            <a:endParaRPr dirty="0">
              <a:solidFill>
                <a:schemeClr val="bg1">
                  <a:lumMod val="25000"/>
                </a:schemeClr>
              </a:solidFill>
              <a:latin typeface="IBM Plex Mono" panose="020B0509050203000203" pitchFamily="49" charset="0"/>
            </a:endParaRPr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14"/>
          </p:nvPr>
        </p:nvSpPr>
        <p:spPr>
          <a:xfrm>
            <a:off x="6219753" y="2189119"/>
            <a:ext cx="250050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handling</a:t>
            </a:r>
            <a:endParaRPr dirty="0"/>
          </a:p>
        </p:txBody>
      </p:sp>
      <p:grpSp>
        <p:nvGrpSpPr>
          <p:cNvPr id="1786" name="Google Shape;1786;p45"/>
          <p:cNvGrpSpPr/>
          <p:nvPr/>
        </p:nvGrpSpPr>
        <p:grpSpPr>
          <a:xfrm>
            <a:off x="1651437" y="1624087"/>
            <a:ext cx="341227" cy="289621"/>
            <a:chOff x="7952725" y="749256"/>
            <a:chExt cx="476707" cy="404612"/>
          </a:xfrm>
        </p:grpSpPr>
        <p:sp>
          <p:nvSpPr>
            <p:cNvPr id="1787" name="Google Shape;1787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45"/>
          <p:cNvGrpSpPr/>
          <p:nvPr/>
        </p:nvGrpSpPr>
        <p:grpSpPr>
          <a:xfrm>
            <a:off x="7088911" y="1756874"/>
            <a:ext cx="341362" cy="302150"/>
            <a:chOff x="6364624" y="740505"/>
            <a:chExt cx="476896" cy="422115"/>
          </a:xfrm>
        </p:grpSpPr>
        <p:sp>
          <p:nvSpPr>
            <p:cNvPr id="1798" name="Google Shape;1798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45"/>
          <p:cNvGrpSpPr/>
          <p:nvPr/>
        </p:nvGrpSpPr>
        <p:grpSpPr>
          <a:xfrm>
            <a:off x="4477633" y="1620059"/>
            <a:ext cx="188579" cy="341173"/>
            <a:chOff x="4855778" y="713265"/>
            <a:chExt cx="263452" cy="476631"/>
          </a:xfrm>
        </p:grpSpPr>
        <p:sp>
          <p:nvSpPr>
            <p:cNvPr id="1826" name="Google Shape;1826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64"/>
          <p:cNvSpPr txBox="1"/>
          <p:nvPr/>
        </p:nvSpPr>
        <p:spPr>
          <a:xfrm>
            <a:off x="1157300" y="4197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A7A06-8A52-0280-31C4-1921CF387D9E}"/>
              </a:ext>
            </a:extLst>
          </p:cNvPr>
          <p:cNvSpPr/>
          <p:nvPr/>
        </p:nvSpPr>
        <p:spPr>
          <a:xfrm>
            <a:off x="1140014" y="2742931"/>
            <a:ext cx="6076343" cy="1729013"/>
          </a:xfrm>
          <a:prstGeom prst="rect">
            <a:avLst/>
          </a:prstGeom>
          <a:solidFill>
            <a:srgbClr val="F5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258957" y="664374"/>
            <a:ext cx="6156322" cy="2920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paying attention!</a:t>
            </a:r>
            <a:endParaRPr sz="6000" dirty="0"/>
          </a:p>
        </p:txBody>
      </p:sp>
      <p:sp>
        <p:nvSpPr>
          <p:cNvPr id="13" name="Google Shape;1485;p38">
            <a:extLst>
              <a:ext uri="{FF2B5EF4-FFF2-40B4-BE49-F238E27FC236}">
                <a16:creationId xmlns:a16="http://schemas.microsoft.com/office/drawing/2014/main" id="{B3FFAE7B-E2D5-9923-4E5B-E6CE681C5B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86960" y="3655263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by: SUN YI NING, YEOH WAN QI, LIM XING YING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568297" y="279412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and Purpose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573651" y="120992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573651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573648" y="2102529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573648" y="399002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568297" y="368672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Project’s Key Feature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568297" y="4579329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Choices</a:t>
            </a:r>
            <a:endParaRPr dirty="0"/>
          </a:p>
        </p:txBody>
      </p:sp>
      <p:sp>
        <p:nvSpPr>
          <p:cNvPr id="18" name="Google Shape;1468;p37">
            <a:extLst>
              <a:ext uri="{FF2B5EF4-FFF2-40B4-BE49-F238E27FC236}">
                <a16:creationId xmlns:a16="http://schemas.microsoft.com/office/drawing/2014/main" id="{7AAEC041-E637-6353-C403-156CE6E602CE}"/>
              </a:ext>
            </a:extLst>
          </p:cNvPr>
          <p:cNvSpPr txBox="1">
            <a:spLocks/>
          </p:cNvSpPr>
          <p:nvPr/>
        </p:nvSpPr>
        <p:spPr>
          <a:xfrm>
            <a:off x="568297" y="1841175"/>
            <a:ext cx="357252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Team and task division</a:t>
            </a:r>
          </a:p>
        </p:txBody>
      </p:sp>
      <p:sp>
        <p:nvSpPr>
          <p:cNvPr id="19" name="Google Shape;1473;p37">
            <a:extLst>
              <a:ext uri="{FF2B5EF4-FFF2-40B4-BE49-F238E27FC236}">
                <a16:creationId xmlns:a16="http://schemas.microsoft.com/office/drawing/2014/main" id="{34509AB3-20FA-D6C3-391F-DA1DB3F54C37}"/>
              </a:ext>
            </a:extLst>
          </p:cNvPr>
          <p:cNvSpPr txBox="1">
            <a:spLocks/>
          </p:cNvSpPr>
          <p:nvPr/>
        </p:nvSpPr>
        <p:spPr>
          <a:xfrm>
            <a:off x="4361348" y="120992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0" name="Google Shape;1474;p37">
            <a:extLst>
              <a:ext uri="{FF2B5EF4-FFF2-40B4-BE49-F238E27FC236}">
                <a16:creationId xmlns:a16="http://schemas.microsoft.com/office/drawing/2014/main" id="{9BAA4E16-B2F0-3EFA-0BE6-14D2B646E351}"/>
              </a:ext>
            </a:extLst>
          </p:cNvPr>
          <p:cNvSpPr txBox="1">
            <a:spLocks/>
          </p:cNvSpPr>
          <p:nvPr/>
        </p:nvSpPr>
        <p:spPr>
          <a:xfrm>
            <a:off x="4361348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1" name="Google Shape;1475;p37">
            <a:extLst>
              <a:ext uri="{FF2B5EF4-FFF2-40B4-BE49-F238E27FC236}">
                <a16:creationId xmlns:a16="http://schemas.microsoft.com/office/drawing/2014/main" id="{88D6AF33-4CE8-91F8-B2EF-160713366771}"/>
              </a:ext>
            </a:extLst>
          </p:cNvPr>
          <p:cNvSpPr txBox="1">
            <a:spLocks/>
          </p:cNvSpPr>
          <p:nvPr/>
        </p:nvSpPr>
        <p:spPr>
          <a:xfrm>
            <a:off x="4361345" y="2102529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2" name="Google Shape;1476;p37">
            <a:extLst>
              <a:ext uri="{FF2B5EF4-FFF2-40B4-BE49-F238E27FC236}">
                <a16:creationId xmlns:a16="http://schemas.microsoft.com/office/drawing/2014/main" id="{DA81563F-68AC-B3CE-9B0F-53EAFDDB09E6}"/>
              </a:ext>
            </a:extLst>
          </p:cNvPr>
          <p:cNvSpPr txBox="1">
            <a:spLocks/>
          </p:cNvSpPr>
          <p:nvPr/>
        </p:nvSpPr>
        <p:spPr>
          <a:xfrm>
            <a:off x="4361345" y="3990026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24" name="Google Shape;1478;p37">
            <a:extLst>
              <a:ext uri="{FF2B5EF4-FFF2-40B4-BE49-F238E27FC236}">
                <a16:creationId xmlns:a16="http://schemas.microsoft.com/office/drawing/2014/main" id="{E345372B-307A-FA3E-FB08-1183B963AF54}"/>
              </a:ext>
            </a:extLst>
          </p:cNvPr>
          <p:cNvSpPr txBox="1">
            <a:spLocks/>
          </p:cNvSpPr>
          <p:nvPr/>
        </p:nvSpPr>
        <p:spPr>
          <a:xfrm>
            <a:off x="4361345" y="1783825"/>
            <a:ext cx="406265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HTML,CSS, and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25" name="Google Shape;1479;p37">
            <a:extLst>
              <a:ext uri="{FF2B5EF4-FFF2-40B4-BE49-F238E27FC236}">
                <a16:creationId xmlns:a16="http://schemas.microsoft.com/office/drawing/2014/main" id="{263EAA58-CF20-4727-1A79-DF1C2CA6EA08}"/>
              </a:ext>
            </a:extLst>
          </p:cNvPr>
          <p:cNvSpPr txBox="1">
            <a:spLocks/>
          </p:cNvSpPr>
          <p:nvPr/>
        </p:nvSpPr>
        <p:spPr>
          <a:xfrm>
            <a:off x="4361346" y="2732880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Library and Framework</a:t>
            </a:r>
          </a:p>
        </p:txBody>
      </p:sp>
      <p:sp>
        <p:nvSpPr>
          <p:cNvPr id="28" name="Google Shape;1479;p37">
            <a:extLst>
              <a:ext uri="{FF2B5EF4-FFF2-40B4-BE49-F238E27FC236}">
                <a16:creationId xmlns:a16="http://schemas.microsoft.com/office/drawing/2014/main" id="{99513549-C147-306F-7C1E-A68477E51F84}"/>
              </a:ext>
            </a:extLst>
          </p:cNvPr>
          <p:cNvSpPr txBox="1">
            <a:spLocks/>
          </p:cNvSpPr>
          <p:nvPr/>
        </p:nvSpPr>
        <p:spPr>
          <a:xfrm>
            <a:off x="4361346" y="3554957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 err="1"/>
              <a:t>Chanllenge</a:t>
            </a:r>
            <a:r>
              <a:rPr lang="en-US" dirty="0"/>
              <a:t> Solving</a:t>
            </a:r>
          </a:p>
        </p:txBody>
      </p:sp>
      <p:sp>
        <p:nvSpPr>
          <p:cNvPr id="29" name="Google Shape;1468;p37">
            <a:extLst>
              <a:ext uri="{FF2B5EF4-FFF2-40B4-BE49-F238E27FC236}">
                <a16:creationId xmlns:a16="http://schemas.microsoft.com/office/drawing/2014/main" id="{D2498D5D-7BD5-5546-2CE6-AD3CF6ED6ED3}"/>
              </a:ext>
            </a:extLst>
          </p:cNvPr>
          <p:cNvSpPr txBox="1">
            <a:spLocks/>
          </p:cNvSpPr>
          <p:nvPr/>
        </p:nvSpPr>
        <p:spPr>
          <a:xfrm>
            <a:off x="4361345" y="4571776"/>
            <a:ext cx="357252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Personal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29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12655;p81">
            <a:extLst>
              <a:ext uri="{FF2B5EF4-FFF2-40B4-BE49-F238E27FC236}">
                <a16:creationId xmlns:a16="http://schemas.microsoft.com/office/drawing/2014/main" id="{E9736268-66E8-C745-9650-33BCAA7783E7}"/>
              </a:ext>
            </a:extLst>
          </p:cNvPr>
          <p:cNvGrpSpPr/>
          <p:nvPr/>
        </p:nvGrpSpPr>
        <p:grpSpPr>
          <a:xfrm>
            <a:off x="4070483" y="1215639"/>
            <a:ext cx="928316" cy="1058703"/>
            <a:chOff x="6703732" y="3346936"/>
            <a:chExt cx="264813" cy="352693"/>
          </a:xfrm>
          <a:solidFill>
            <a:schemeClr val="bg1">
              <a:lumMod val="25000"/>
            </a:schemeClr>
          </a:solidFill>
        </p:grpSpPr>
        <p:sp>
          <p:nvSpPr>
            <p:cNvPr id="7" name="Google Shape;12656;p81">
              <a:extLst>
                <a:ext uri="{FF2B5EF4-FFF2-40B4-BE49-F238E27FC236}">
                  <a16:creationId xmlns:a16="http://schemas.microsoft.com/office/drawing/2014/main" id="{A781B183-92F6-FA79-F903-B9BB335A913C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57;p81">
              <a:extLst>
                <a:ext uri="{FF2B5EF4-FFF2-40B4-BE49-F238E27FC236}">
                  <a16:creationId xmlns:a16="http://schemas.microsoft.com/office/drawing/2014/main" id="{D511C98D-6032-7CD6-D0C2-72470AB871AD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58;p81">
              <a:extLst>
                <a:ext uri="{FF2B5EF4-FFF2-40B4-BE49-F238E27FC236}">
                  <a16:creationId xmlns:a16="http://schemas.microsoft.com/office/drawing/2014/main" id="{F0F88E24-FEF9-043D-4BBA-36A21E23F6DA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59;p81">
              <a:extLst>
                <a:ext uri="{FF2B5EF4-FFF2-40B4-BE49-F238E27FC236}">
                  <a16:creationId xmlns:a16="http://schemas.microsoft.com/office/drawing/2014/main" id="{577E50F8-1C5E-34E3-DF31-428AD3C9F4B9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60;p81">
              <a:extLst>
                <a:ext uri="{FF2B5EF4-FFF2-40B4-BE49-F238E27FC236}">
                  <a16:creationId xmlns:a16="http://schemas.microsoft.com/office/drawing/2014/main" id="{EF472D95-2F88-38D0-BCBF-C154D08EF007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817;p81">
            <a:extLst>
              <a:ext uri="{FF2B5EF4-FFF2-40B4-BE49-F238E27FC236}">
                <a16:creationId xmlns:a16="http://schemas.microsoft.com/office/drawing/2014/main" id="{295F4CFE-023D-8BC1-7DEB-04F4413B4A4B}"/>
              </a:ext>
            </a:extLst>
          </p:cNvPr>
          <p:cNvGrpSpPr/>
          <p:nvPr/>
        </p:nvGrpSpPr>
        <p:grpSpPr>
          <a:xfrm>
            <a:off x="1542030" y="1182184"/>
            <a:ext cx="928316" cy="1058704"/>
            <a:chOff x="7609368" y="2893912"/>
            <a:chExt cx="264813" cy="353105"/>
          </a:xfrm>
          <a:solidFill>
            <a:schemeClr val="bg1">
              <a:lumMod val="25000"/>
            </a:schemeClr>
          </a:solidFill>
        </p:grpSpPr>
        <p:sp>
          <p:nvSpPr>
            <p:cNvPr id="13" name="Google Shape;12818;p81">
              <a:extLst>
                <a:ext uri="{FF2B5EF4-FFF2-40B4-BE49-F238E27FC236}">
                  <a16:creationId xmlns:a16="http://schemas.microsoft.com/office/drawing/2014/main" id="{2B896C96-DB05-1970-E358-6D36D89BA7B1}"/>
                </a:ext>
              </a:extLst>
            </p:cNvPr>
            <p:cNvSpPr/>
            <p:nvPr/>
          </p:nvSpPr>
          <p:spPr>
            <a:xfrm>
              <a:off x="7703267" y="3015753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6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19;p81">
              <a:extLst>
                <a:ext uri="{FF2B5EF4-FFF2-40B4-BE49-F238E27FC236}">
                  <a16:creationId xmlns:a16="http://schemas.microsoft.com/office/drawing/2014/main" id="{D3CD8045-F7EC-378C-2EBA-F382A61450ED}"/>
                </a:ext>
              </a:extLst>
            </p:cNvPr>
            <p:cNvSpPr/>
            <p:nvPr/>
          </p:nvSpPr>
          <p:spPr>
            <a:xfrm>
              <a:off x="7769288" y="3015753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20;p81">
              <a:extLst>
                <a:ext uri="{FF2B5EF4-FFF2-40B4-BE49-F238E27FC236}">
                  <a16:creationId xmlns:a16="http://schemas.microsoft.com/office/drawing/2014/main" id="{703CFB88-FED8-5791-9BE1-C9DBDD013AEF}"/>
                </a:ext>
              </a:extLst>
            </p:cNvPr>
            <p:cNvSpPr/>
            <p:nvPr/>
          </p:nvSpPr>
          <p:spPr>
            <a:xfrm>
              <a:off x="7697628" y="2997664"/>
              <a:ext cx="21542" cy="11722"/>
            </a:xfrm>
            <a:custGeom>
              <a:avLst/>
              <a:gdLst/>
              <a:ahLst/>
              <a:cxnLst/>
              <a:rect l="l" t="t" r="r" b="b"/>
              <a:pathLst>
                <a:path w="680" h="370" extrusionOk="0">
                  <a:moveTo>
                    <a:pt x="489" y="0"/>
                  </a:moveTo>
                  <a:lnTo>
                    <a:pt x="143" y="48"/>
                  </a:lnTo>
                  <a:cubicBezTo>
                    <a:pt x="60" y="60"/>
                    <a:pt x="0" y="131"/>
                    <a:pt x="0" y="226"/>
                  </a:cubicBezTo>
                  <a:cubicBezTo>
                    <a:pt x="12" y="310"/>
                    <a:pt x="72" y="369"/>
                    <a:pt x="155" y="369"/>
                  </a:cubicBezTo>
                  <a:lnTo>
                    <a:pt x="167" y="369"/>
                  </a:lnTo>
                  <a:lnTo>
                    <a:pt x="512" y="334"/>
                  </a:lnTo>
                  <a:cubicBezTo>
                    <a:pt x="620" y="322"/>
                    <a:pt x="679" y="238"/>
                    <a:pt x="667" y="155"/>
                  </a:cubicBezTo>
                  <a:cubicBezTo>
                    <a:pt x="655" y="60"/>
                    <a:pt x="572" y="0"/>
                    <a:pt x="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21;p81">
              <a:extLst>
                <a:ext uri="{FF2B5EF4-FFF2-40B4-BE49-F238E27FC236}">
                  <a16:creationId xmlns:a16="http://schemas.microsoft.com/office/drawing/2014/main" id="{3C75EBF1-C416-200D-A2FA-3ADC66FE8653}"/>
                </a:ext>
              </a:extLst>
            </p:cNvPr>
            <p:cNvSpPr/>
            <p:nvPr/>
          </p:nvSpPr>
          <p:spPr>
            <a:xfrm>
              <a:off x="7763618" y="2997600"/>
              <a:ext cx="21542" cy="11785"/>
            </a:xfrm>
            <a:custGeom>
              <a:avLst/>
              <a:gdLst/>
              <a:ahLst/>
              <a:cxnLst/>
              <a:rect l="l" t="t" r="r" b="b"/>
              <a:pathLst>
                <a:path w="680" h="372" extrusionOk="0">
                  <a:moveTo>
                    <a:pt x="171" y="1"/>
                  </a:moveTo>
                  <a:cubicBezTo>
                    <a:pt x="86" y="1"/>
                    <a:pt x="24" y="69"/>
                    <a:pt x="13" y="157"/>
                  </a:cubicBezTo>
                  <a:cubicBezTo>
                    <a:pt x="1" y="240"/>
                    <a:pt x="72" y="312"/>
                    <a:pt x="156" y="336"/>
                  </a:cubicBezTo>
                  <a:lnTo>
                    <a:pt x="501" y="371"/>
                  </a:lnTo>
                  <a:lnTo>
                    <a:pt x="513" y="371"/>
                  </a:lnTo>
                  <a:cubicBezTo>
                    <a:pt x="584" y="371"/>
                    <a:pt x="668" y="312"/>
                    <a:pt x="680" y="228"/>
                  </a:cubicBezTo>
                  <a:cubicBezTo>
                    <a:pt x="680" y="133"/>
                    <a:pt x="620" y="62"/>
                    <a:pt x="537" y="50"/>
                  </a:cubicBezTo>
                  <a:lnTo>
                    <a:pt x="191" y="2"/>
                  </a:lnTo>
                  <a:cubicBezTo>
                    <a:pt x="184" y="1"/>
                    <a:pt x="178" y="1"/>
                    <a:pt x="1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22;p81">
              <a:extLst>
                <a:ext uri="{FF2B5EF4-FFF2-40B4-BE49-F238E27FC236}">
                  <a16:creationId xmlns:a16="http://schemas.microsoft.com/office/drawing/2014/main" id="{8110408B-1C36-9148-013F-BD9CCDAA2790}"/>
                </a:ext>
              </a:extLst>
            </p:cNvPr>
            <p:cNvSpPr/>
            <p:nvPr/>
          </p:nvSpPr>
          <p:spPr>
            <a:xfrm>
              <a:off x="7609368" y="2893912"/>
              <a:ext cx="264813" cy="353105"/>
            </a:xfrm>
            <a:custGeom>
              <a:avLst/>
              <a:gdLst/>
              <a:ahLst/>
              <a:cxnLst/>
              <a:rect l="l" t="t" r="r" b="b"/>
              <a:pathLst>
                <a:path w="8359" h="11146" extrusionOk="0">
                  <a:moveTo>
                    <a:pt x="4168" y="370"/>
                  </a:moveTo>
                  <a:cubicBezTo>
                    <a:pt x="5715" y="370"/>
                    <a:pt x="6965" y="1620"/>
                    <a:pt x="6965" y="3168"/>
                  </a:cubicBezTo>
                  <a:cubicBezTo>
                    <a:pt x="6965" y="3370"/>
                    <a:pt x="6954" y="3561"/>
                    <a:pt x="6906" y="3751"/>
                  </a:cubicBezTo>
                  <a:cubicBezTo>
                    <a:pt x="6846" y="3728"/>
                    <a:pt x="6775" y="3704"/>
                    <a:pt x="6692" y="3704"/>
                  </a:cubicBezTo>
                  <a:lnTo>
                    <a:pt x="6596" y="3704"/>
                  </a:lnTo>
                  <a:lnTo>
                    <a:pt x="6596" y="3323"/>
                  </a:lnTo>
                  <a:lnTo>
                    <a:pt x="6608" y="3323"/>
                  </a:lnTo>
                  <a:cubicBezTo>
                    <a:pt x="6692" y="3323"/>
                    <a:pt x="6763" y="3251"/>
                    <a:pt x="6763" y="3156"/>
                  </a:cubicBezTo>
                  <a:cubicBezTo>
                    <a:pt x="6763" y="3073"/>
                    <a:pt x="6692" y="2989"/>
                    <a:pt x="6608" y="2989"/>
                  </a:cubicBezTo>
                  <a:cubicBezTo>
                    <a:pt x="5239" y="2989"/>
                    <a:pt x="4251" y="2549"/>
                    <a:pt x="3667" y="2180"/>
                  </a:cubicBezTo>
                  <a:cubicBezTo>
                    <a:pt x="3036" y="1775"/>
                    <a:pt x="2715" y="1358"/>
                    <a:pt x="2703" y="1358"/>
                  </a:cubicBezTo>
                  <a:cubicBezTo>
                    <a:pt x="2667" y="1315"/>
                    <a:pt x="2617" y="1289"/>
                    <a:pt x="2568" y="1289"/>
                  </a:cubicBezTo>
                  <a:cubicBezTo>
                    <a:pt x="2536" y="1289"/>
                    <a:pt x="2505" y="1299"/>
                    <a:pt x="2477" y="1323"/>
                  </a:cubicBezTo>
                  <a:cubicBezTo>
                    <a:pt x="2405" y="1382"/>
                    <a:pt x="2393" y="1489"/>
                    <a:pt x="2453" y="1549"/>
                  </a:cubicBezTo>
                  <a:cubicBezTo>
                    <a:pt x="2465" y="1561"/>
                    <a:pt x="2798" y="2001"/>
                    <a:pt x="3477" y="2430"/>
                  </a:cubicBezTo>
                  <a:cubicBezTo>
                    <a:pt x="4060" y="2799"/>
                    <a:pt x="5001" y="3216"/>
                    <a:pt x="6263" y="3287"/>
                  </a:cubicBezTo>
                  <a:lnTo>
                    <a:pt x="6263" y="3847"/>
                  </a:lnTo>
                  <a:cubicBezTo>
                    <a:pt x="6263" y="3906"/>
                    <a:pt x="6299" y="3942"/>
                    <a:pt x="6334" y="3978"/>
                  </a:cubicBezTo>
                  <a:cubicBezTo>
                    <a:pt x="6382" y="4001"/>
                    <a:pt x="6382" y="4001"/>
                    <a:pt x="6549" y="4001"/>
                  </a:cubicBezTo>
                  <a:lnTo>
                    <a:pt x="6680" y="4001"/>
                  </a:lnTo>
                  <a:cubicBezTo>
                    <a:pt x="6835" y="4001"/>
                    <a:pt x="6954" y="4121"/>
                    <a:pt x="6954" y="4275"/>
                  </a:cubicBezTo>
                  <a:cubicBezTo>
                    <a:pt x="6954" y="4418"/>
                    <a:pt x="6835" y="4537"/>
                    <a:pt x="6680" y="4537"/>
                  </a:cubicBezTo>
                  <a:lnTo>
                    <a:pt x="6573" y="4537"/>
                  </a:lnTo>
                  <a:lnTo>
                    <a:pt x="6573" y="4525"/>
                  </a:lnTo>
                  <a:cubicBezTo>
                    <a:pt x="6573" y="4430"/>
                    <a:pt x="6501" y="4359"/>
                    <a:pt x="6418" y="4359"/>
                  </a:cubicBezTo>
                  <a:cubicBezTo>
                    <a:pt x="6323" y="4359"/>
                    <a:pt x="6251" y="4430"/>
                    <a:pt x="6251" y="4525"/>
                  </a:cubicBezTo>
                  <a:cubicBezTo>
                    <a:pt x="6263" y="5692"/>
                    <a:pt x="5322" y="6645"/>
                    <a:pt x="4168" y="6645"/>
                  </a:cubicBezTo>
                  <a:cubicBezTo>
                    <a:pt x="3001" y="6645"/>
                    <a:pt x="2072" y="5704"/>
                    <a:pt x="2072" y="4537"/>
                  </a:cubicBezTo>
                  <a:cubicBezTo>
                    <a:pt x="2072" y="4454"/>
                    <a:pt x="1989" y="4382"/>
                    <a:pt x="1905" y="4382"/>
                  </a:cubicBezTo>
                  <a:cubicBezTo>
                    <a:pt x="1810" y="4382"/>
                    <a:pt x="1739" y="4454"/>
                    <a:pt x="1739" y="4537"/>
                  </a:cubicBezTo>
                  <a:lnTo>
                    <a:pt x="1739" y="4561"/>
                  </a:lnTo>
                  <a:lnTo>
                    <a:pt x="1631" y="4561"/>
                  </a:lnTo>
                  <a:cubicBezTo>
                    <a:pt x="1489" y="4561"/>
                    <a:pt x="1370" y="4442"/>
                    <a:pt x="1370" y="4287"/>
                  </a:cubicBezTo>
                  <a:cubicBezTo>
                    <a:pt x="1370" y="4144"/>
                    <a:pt x="1489" y="4025"/>
                    <a:pt x="1631" y="4025"/>
                  </a:cubicBezTo>
                  <a:lnTo>
                    <a:pt x="1774" y="4025"/>
                  </a:lnTo>
                  <a:cubicBezTo>
                    <a:pt x="1953" y="4025"/>
                    <a:pt x="1953" y="4025"/>
                    <a:pt x="1977" y="4001"/>
                  </a:cubicBezTo>
                  <a:cubicBezTo>
                    <a:pt x="2036" y="3978"/>
                    <a:pt x="2072" y="3918"/>
                    <a:pt x="2072" y="3859"/>
                  </a:cubicBezTo>
                  <a:lnTo>
                    <a:pt x="2072" y="3680"/>
                  </a:lnTo>
                  <a:cubicBezTo>
                    <a:pt x="2072" y="3156"/>
                    <a:pt x="2227" y="2716"/>
                    <a:pt x="2548" y="2335"/>
                  </a:cubicBezTo>
                  <a:cubicBezTo>
                    <a:pt x="2608" y="2263"/>
                    <a:pt x="2584" y="2156"/>
                    <a:pt x="2524" y="2120"/>
                  </a:cubicBezTo>
                  <a:cubicBezTo>
                    <a:pt x="2492" y="2093"/>
                    <a:pt x="2453" y="2081"/>
                    <a:pt x="2416" y="2081"/>
                  </a:cubicBezTo>
                  <a:cubicBezTo>
                    <a:pt x="2371" y="2081"/>
                    <a:pt x="2330" y="2099"/>
                    <a:pt x="2310" y="2132"/>
                  </a:cubicBezTo>
                  <a:cubicBezTo>
                    <a:pt x="1929" y="2561"/>
                    <a:pt x="1739" y="3085"/>
                    <a:pt x="1739" y="3692"/>
                  </a:cubicBezTo>
                  <a:lnTo>
                    <a:pt x="1739" y="3704"/>
                  </a:lnTo>
                  <a:lnTo>
                    <a:pt x="1631" y="3704"/>
                  </a:lnTo>
                  <a:cubicBezTo>
                    <a:pt x="1560" y="3704"/>
                    <a:pt x="1489" y="3728"/>
                    <a:pt x="1429" y="3751"/>
                  </a:cubicBezTo>
                  <a:cubicBezTo>
                    <a:pt x="1381" y="3561"/>
                    <a:pt x="1370" y="3370"/>
                    <a:pt x="1370" y="3168"/>
                  </a:cubicBezTo>
                  <a:cubicBezTo>
                    <a:pt x="1370" y="1620"/>
                    <a:pt x="2620" y="370"/>
                    <a:pt x="4168" y="370"/>
                  </a:cubicBezTo>
                  <a:close/>
                  <a:moveTo>
                    <a:pt x="2132" y="5823"/>
                  </a:moveTo>
                  <a:lnTo>
                    <a:pt x="2132" y="5823"/>
                  </a:lnTo>
                  <a:cubicBezTo>
                    <a:pt x="2334" y="6157"/>
                    <a:pt x="2632" y="6442"/>
                    <a:pt x="2977" y="6645"/>
                  </a:cubicBezTo>
                  <a:lnTo>
                    <a:pt x="2977" y="6799"/>
                  </a:lnTo>
                  <a:lnTo>
                    <a:pt x="2370" y="6799"/>
                  </a:lnTo>
                  <a:cubicBezTo>
                    <a:pt x="2346" y="6680"/>
                    <a:pt x="2322" y="6561"/>
                    <a:pt x="2286" y="6442"/>
                  </a:cubicBezTo>
                  <a:lnTo>
                    <a:pt x="2132" y="5823"/>
                  </a:lnTo>
                  <a:close/>
                  <a:moveTo>
                    <a:pt x="6239" y="5823"/>
                  </a:moveTo>
                  <a:lnTo>
                    <a:pt x="6061" y="6442"/>
                  </a:lnTo>
                  <a:cubicBezTo>
                    <a:pt x="6025" y="6561"/>
                    <a:pt x="6001" y="6680"/>
                    <a:pt x="5977" y="6799"/>
                  </a:cubicBezTo>
                  <a:lnTo>
                    <a:pt x="5382" y="6799"/>
                  </a:lnTo>
                  <a:lnTo>
                    <a:pt x="5382" y="6645"/>
                  </a:lnTo>
                  <a:cubicBezTo>
                    <a:pt x="5727" y="6442"/>
                    <a:pt x="6025" y="6157"/>
                    <a:pt x="6239" y="5823"/>
                  </a:cubicBezTo>
                  <a:close/>
                  <a:moveTo>
                    <a:pt x="2965" y="7133"/>
                  </a:moveTo>
                  <a:lnTo>
                    <a:pt x="2965" y="7502"/>
                  </a:lnTo>
                  <a:lnTo>
                    <a:pt x="2405" y="7502"/>
                  </a:lnTo>
                  <a:lnTo>
                    <a:pt x="2405" y="7478"/>
                  </a:lnTo>
                  <a:cubicBezTo>
                    <a:pt x="2405" y="7359"/>
                    <a:pt x="2405" y="7252"/>
                    <a:pt x="2393" y="7133"/>
                  </a:cubicBezTo>
                  <a:close/>
                  <a:moveTo>
                    <a:pt x="5930" y="7133"/>
                  </a:moveTo>
                  <a:cubicBezTo>
                    <a:pt x="5918" y="7252"/>
                    <a:pt x="5918" y="7359"/>
                    <a:pt x="5918" y="7478"/>
                  </a:cubicBezTo>
                  <a:lnTo>
                    <a:pt x="5918" y="7502"/>
                  </a:lnTo>
                  <a:lnTo>
                    <a:pt x="5370" y="7502"/>
                  </a:lnTo>
                  <a:lnTo>
                    <a:pt x="5370" y="7133"/>
                  </a:lnTo>
                  <a:close/>
                  <a:moveTo>
                    <a:pt x="4168" y="1"/>
                  </a:moveTo>
                  <a:cubicBezTo>
                    <a:pt x="2441" y="1"/>
                    <a:pt x="1036" y="1406"/>
                    <a:pt x="1036" y="3132"/>
                  </a:cubicBezTo>
                  <a:cubicBezTo>
                    <a:pt x="1036" y="3394"/>
                    <a:pt x="1072" y="3668"/>
                    <a:pt x="1143" y="3930"/>
                  </a:cubicBezTo>
                  <a:cubicBezTo>
                    <a:pt x="1084" y="4025"/>
                    <a:pt x="1036" y="4144"/>
                    <a:pt x="1036" y="4275"/>
                  </a:cubicBezTo>
                  <a:cubicBezTo>
                    <a:pt x="1036" y="4561"/>
                    <a:pt x="1250" y="4799"/>
                    <a:pt x="1512" y="4859"/>
                  </a:cubicBezTo>
                  <a:lnTo>
                    <a:pt x="1965" y="6538"/>
                  </a:lnTo>
                  <a:cubicBezTo>
                    <a:pt x="2048" y="6847"/>
                    <a:pt x="2084" y="7157"/>
                    <a:pt x="2084" y="7478"/>
                  </a:cubicBezTo>
                  <a:cubicBezTo>
                    <a:pt x="2084" y="7597"/>
                    <a:pt x="2084" y="7728"/>
                    <a:pt x="2072" y="7847"/>
                  </a:cubicBezTo>
                  <a:lnTo>
                    <a:pt x="2048" y="8050"/>
                  </a:lnTo>
                  <a:lnTo>
                    <a:pt x="798" y="8490"/>
                  </a:lnTo>
                  <a:cubicBezTo>
                    <a:pt x="322" y="8645"/>
                    <a:pt x="0" y="9109"/>
                    <a:pt x="0" y="9633"/>
                  </a:cubicBezTo>
                  <a:lnTo>
                    <a:pt x="0" y="10990"/>
                  </a:lnTo>
                  <a:cubicBezTo>
                    <a:pt x="0" y="11074"/>
                    <a:pt x="72" y="11145"/>
                    <a:pt x="167" y="11145"/>
                  </a:cubicBezTo>
                  <a:cubicBezTo>
                    <a:pt x="250" y="11145"/>
                    <a:pt x="322" y="11074"/>
                    <a:pt x="322" y="10990"/>
                  </a:cubicBezTo>
                  <a:lnTo>
                    <a:pt x="322" y="9633"/>
                  </a:lnTo>
                  <a:cubicBezTo>
                    <a:pt x="322" y="9264"/>
                    <a:pt x="560" y="8919"/>
                    <a:pt x="917" y="8800"/>
                  </a:cubicBezTo>
                  <a:lnTo>
                    <a:pt x="2024" y="8407"/>
                  </a:lnTo>
                  <a:lnTo>
                    <a:pt x="1751" y="10967"/>
                  </a:lnTo>
                  <a:cubicBezTo>
                    <a:pt x="1739" y="11062"/>
                    <a:pt x="1810" y="11133"/>
                    <a:pt x="1905" y="11145"/>
                  </a:cubicBezTo>
                  <a:lnTo>
                    <a:pt x="1917" y="11145"/>
                  </a:lnTo>
                  <a:cubicBezTo>
                    <a:pt x="2012" y="11145"/>
                    <a:pt x="2072" y="11086"/>
                    <a:pt x="2084" y="11002"/>
                  </a:cubicBezTo>
                  <a:lnTo>
                    <a:pt x="2405" y="7895"/>
                  </a:lnTo>
                  <a:lnTo>
                    <a:pt x="2405" y="7847"/>
                  </a:lnTo>
                  <a:lnTo>
                    <a:pt x="2977" y="7847"/>
                  </a:lnTo>
                  <a:lnTo>
                    <a:pt x="2977" y="10990"/>
                  </a:lnTo>
                  <a:cubicBezTo>
                    <a:pt x="2977" y="11074"/>
                    <a:pt x="3048" y="11145"/>
                    <a:pt x="3144" y="11145"/>
                  </a:cubicBezTo>
                  <a:cubicBezTo>
                    <a:pt x="3227" y="11145"/>
                    <a:pt x="3298" y="11074"/>
                    <a:pt x="3298" y="10990"/>
                  </a:cubicBezTo>
                  <a:lnTo>
                    <a:pt x="3298" y="9514"/>
                  </a:lnTo>
                  <a:cubicBezTo>
                    <a:pt x="3572" y="9681"/>
                    <a:pt x="3870" y="9752"/>
                    <a:pt x="4179" y="9752"/>
                  </a:cubicBezTo>
                  <a:cubicBezTo>
                    <a:pt x="4489" y="9752"/>
                    <a:pt x="4787" y="9657"/>
                    <a:pt x="5060" y="9514"/>
                  </a:cubicBezTo>
                  <a:lnTo>
                    <a:pt x="5060" y="10990"/>
                  </a:lnTo>
                  <a:cubicBezTo>
                    <a:pt x="5060" y="11074"/>
                    <a:pt x="5132" y="11145"/>
                    <a:pt x="5227" y="11145"/>
                  </a:cubicBezTo>
                  <a:cubicBezTo>
                    <a:pt x="5311" y="11145"/>
                    <a:pt x="5382" y="11074"/>
                    <a:pt x="5382" y="10990"/>
                  </a:cubicBezTo>
                  <a:lnTo>
                    <a:pt x="5382" y="8728"/>
                  </a:lnTo>
                  <a:cubicBezTo>
                    <a:pt x="5382" y="8633"/>
                    <a:pt x="5311" y="8562"/>
                    <a:pt x="5227" y="8562"/>
                  </a:cubicBezTo>
                  <a:cubicBezTo>
                    <a:pt x="5132" y="8562"/>
                    <a:pt x="5060" y="8633"/>
                    <a:pt x="5060" y="8728"/>
                  </a:cubicBezTo>
                  <a:lnTo>
                    <a:pt x="5060" y="9109"/>
                  </a:lnTo>
                  <a:cubicBezTo>
                    <a:pt x="4810" y="9324"/>
                    <a:pt x="4489" y="9419"/>
                    <a:pt x="4179" y="9419"/>
                  </a:cubicBezTo>
                  <a:cubicBezTo>
                    <a:pt x="3846" y="9419"/>
                    <a:pt x="3548" y="9324"/>
                    <a:pt x="3298" y="9109"/>
                  </a:cubicBezTo>
                  <a:lnTo>
                    <a:pt x="3298" y="6799"/>
                  </a:lnTo>
                  <a:cubicBezTo>
                    <a:pt x="3572" y="6907"/>
                    <a:pt x="3870" y="6966"/>
                    <a:pt x="4179" y="6966"/>
                  </a:cubicBezTo>
                  <a:cubicBezTo>
                    <a:pt x="4489" y="6966"/>
                    <a:pt x="4787" y="6907"/>
                    <a:pt x="5060" y="6799"/>
                  </a:cubicBezTo>
                  <a:lnTo>
                    <a:pt x="5060" y="8026"/>
                  </a:lnTo>
                  <a:cubicBezTo>
                    <a:pt x="5060" y="8109"/>
                    <a:pt x="5132" y="8192"/>
                    <a:pt x="5227" y="8192"/>
                  </a:cubicBezTo>
                  <a:cubicBezTo>
                    <a:pt x="5311" y="8192"/>
                    <a:pt x="5382" y="8109"/>
                    <a:pt x="5382" y="8026"/>
                  </a:cubicBezTo>
                  <a:lnTo>
                    <a:pt x="5382" y="7847"/>
                  </a:lnTo>
                  <a:lnTo>
                    <a:pt x="5953" y="7847"/>
                  </a:lnTo>
                  <a:lnTo>
                    <a:pt x="5953" y="7895"/>
                  </a:lnTo>
                  <a:lnTo>
                    <a:pt x="6275" y="11002"/>
                  </a:lnTo>
                  <a:cubicBezTo>
                    <a:pt x="6287" y="11086"/>
                    <a:pt x="6346" y="11145"/>
                    <a:pt x="6442" y="11145"/>
                  </a:cubicBezTo>
                  <a:lnTo>
                    <a:pt x="6454" y="11145"/>
                  </a:lnTo>
                  <a:cubicBezTo>
                    <a:pt x="6549" y="11133"/>
                    <a:pt x="6608" y="11062"/>
                    <a:pt x="6608" y="10967"/>
                  </a:cubicBezTo>
                  <a:lnTo>
                    <a:pt x="6334" y="8407"/>
                  </a:lnTo>
                  <a:lnTo>
                    <a:pt x="7442" y="8800"/>
                  </a:lnTo>
                  <a:cubicBezTo>
                    <a:pt x="7799" y="8919"/>
                    <a:pt x="8037" y="9264"/>
                    <a:pt x="8037" y="9633"/>
                  </a:cubicBezTo>
                  <a:lnTo>
                    <a:pt x="8037" y="10990"/>
                  </a:lnTo>
                  <a:cubicBezTo>
                    <a:pt x="8037" y="11074"/>
                    <a:pt x="8108" y="11145"/>
                    <a:pt x="8192" y="11145"/>
                  </a:cubicBezTo>
                  <a:cubicBezTo>
                    <a:pt x="8287" y="11145"/>
                    <a:pt x="8359" y="11074"/>
                    <a:pt x="8359" y="10990"/>
                  </a:cubicBezTo>
                  <a:lnTo>
                    <a:pt x="8359" y="9633"/>
                  </a:lnTo>
                  <a:cubicBezTo>
                    <a:pt x="8335" y="9121"/>
                    <a:pt x="8001" y="8669"/>
                    <a:pt x="7525" y="8490"/>
                  </a:cubicBezTo>
                  <a:lnTo>
                    <a:pt x="6275" y="8050"/>
                  </a:lnTo>
                  <a:lnTo>
                    <a:pt x="6263" y="7847"/>
                  </a:lnTo>
                  <a:cubicBezTo>
                    <a:pt x="6251" y="7728"/>
                    <a:pt x="6251" y="7597"/>
                    <a:pt x="6251" y="7478"/>
                  </a:cubicBezTo>
                  <a:cubicBezTo>
                    <a:pt x="6251" y="7157"/>
                    <a:pt x="6299" y="6847"/>
                    <a:pt x="6370" y="6538"/>
                  </a:cubicBezTo>
                  <a:lnTo>
                    <a:pt x="6811" y="4859"/>
                  </a:lnTo>
                  <a:cubicBezTo>
                    <a:pt x="7085" y="4799"/>
                    <a:pt x="7287" y="4561"/>
                    <a:pt x="7287" y="4275"/>
                  </a:cubicBezTo>
                  <a:cubicBezTo>
                    <a:pt x="7287" y="4156"/>
                    <a:pt x="7251" y="4037"/>
                    <a:pt x="7192" y="3930"/>
                  </a:cubicBezTo>
                  <a:cubicBezTo>
                    <a:pt x="7263" y="3680"/>
                    <a:pt x="7287" y="3406"/>
                    <a:pt x="7287" y="3132"/>
                  </a:cubicBezTo>
                  <a:cubicBezTo>
                    <a:pt x="7287" y="1406"/>
                    <a:pt x="5894" y="1"/>
                    <a:pt x="4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23;p81">
              <a:extLst>
                <a:ext uri="{FF2B5EF4-FFF2-40B4-BE49-F238E27FC236}">
                  <a16:creationId xmlns:a16="http://schemas.microsoft.com/office/drawing/2014/main" id="{A3C03242-E2B6-6A03-BDDB-92788C834BAF}"/>
                </a:ext>
              </a:extLst>
            </p:cNvPr>
            <p:cNvSpPr/>
            <p:nvPr/>
          </p:nvSpPr>
          <p:spPr>
            <a:xfrm>
              <a:off x="7711219" y="3046324"/>
              <a:ext cx="60350" cy="32472"/>
            </a:xfrm>
            <a:custGeom>
              <a:avLst/>
              <a:gdLst/>
              <a:ahLst/>
              <a:cxnLst/>
              <a:rect l="l" t="t" r="r" b="b"/>
              <a:pathLst>
                <a:path w="1905" h="1025" extrusionOk="0">
                  <a:moveTo>
                    <a:pt x="1536" y="322"/>
                  </a:moveTo>
                  <a:cubicBezTo>
                    <a:pt x="1453" y="536"/>
                    <a:pt x="1238" y="703"/>
                    <a:pt x="953" y="703"/>
                  </a:cubicBezTo>
                  <a:cubicBezTo>
                    <a:pt x="667" y="703"/>
                    <a:pt x="441" y="548"/>
                    <a:pt x="357" y="322"/>
                  </a:cubicBezTo>
                  <a:close/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643"/>
                    <a:pt x="429" y="1024"/>
                    <a:pt x="953" y="1024"/>
                  </a:cubicBezTo>
                  <a:cubicBezTo>
                    <a:pt x="1476" y="1024"/>
                    <a:pt x="1905" y="643"/>
                    <a:pt x="1905" y="167"/>
                  </a:cubicBezTo>
                  <a:cubicBezTo>
                    <a:pt x="1905" y="72"/>
                    <a:pt x="1834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3169;p81">
            <a:extLst>
              <a:ext uri="{FF2B5EF4-FFF2-40B4-BE49-F238E27FC236}">
                <a16:creationId xmlns:a16="http://schemas.microsoft.com/office/drawing/2014/main" id="{66CC1291-3E89-D1F6-7DA9-3040401AE79A}"/>
              </a:ext>
            </a:extLst>
          </p:cNvPr>
          <p:cNvGrpSpPr/>
          <p:nvPr/>
        </p:nvGrpSpPr>
        <p:grpSpPr>
          <a:xfrm>
            <a:off x="6517608" y="1242855"/>
            <a:ext cx="861409" cy="1102938"/>
            <a:chOff x="7613518" y="1501354"/>
            <a:chExt cx="264433" cy="353074"/>
          </a:xfrm>
          <a:solidFill>
            <a:schemeClr val="bg1">
              <a:lumMod val="25000"/>
            </a:schemeClr>
          </a:solidFill>
        </p:grpSpPr>
        <p:sp>
          <p:nvSpPr>
            <p:cNvPr id="20" name="Google Shape;13170;p81">
              <a:extLst>
                <a:ext uri="{FF2B5EF4-FFF2-40B4-BE49-F238E27FC236}">
                  <a16:creationId xmlns:a16="http://schemas.microsoft.com/office/drawing/2014/main" id="{1F91D2FF-9C40-7EA4-FF16-B114165CAA8B}"/>
                </a:ext>
              </a:extLst>
            </p:cNvPr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171;p81">
              <a:extLst>
                <a:ext uri="{FF2B5EF4-FFF2-40B4-BE49-F238E27FC236}">
                  <a16:creationId xmlns:a16="http://schemas.microsoft.com/office/drawing/2014/main" id="{574B3B66-5C4E-FC10-34AA-99B98CABA205}"/>
                </a:ext>
              </a:extLst>
            </p:cNvPr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172;p81">
              <a:extLst>
                <a:ext uri="{FF2B5EF4-FFF2-40B4-BE49-F238E27FC236}">
                  <a16:creationId xmlns:a16="http://schemas.microsoft.com/office/drawing/2014/main" id="{493A1395-F839-2E9E-F6F1-A312B08984F0}"/>
                </a:ext>
              </a:extLst>
            </p:cNvPr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173;p81">
              <a:extLst>
                <a:ext uri="{FF2B5EF4-FFF2-40B4-BE49-F238E27FC236}">
                  <a16:creationId xmlns:a16="http://schemas.microsoft.com/office/drawing/2014/main" id="{E1E05ED0-CC6F-C8D6-FFBD-3D7035106544}"/>
                </a:ext>
              </a:extLst>
            </p:cNvPr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174;p81">
              <a:extLst>
                <a:ext uri="{FF2B5EF4-FFF2-40B4-BE49-F238E27FC236}">
                  <a16:creationId xmlns:a16="http://schemas.microsoft.com/office/drawing/2014/main" id="{EE37928A-63D7-2840-DD8A-A6E807B96CCB}"/>
                </a:ext>
              </a:extLst>
            </p:cNvPr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175;p81">
              <a:extLst>
                <a:ext uri="{FF2B5EF4-FFF2-40B4-BE49-F238E27FC236}">
                  <a16:creationId xmlns:a16="http://schemas.microsoft.com/office/drawing/2014/main" id="{368AF9E1-4D7A-8091-E1FB-F6839D94337D}"/>
                </a:ext>
              </a:extLst>
            </p:cNvPr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383;p72">
            <a:extLst>
              <a:ext uri="{FF2B5EF4-FFF2-40B4-BE49-F238E27FC236}">
                <a16:creationId xmlns:a16="http://schemas.microsoft.com/office/drawing/2014/main" id="{3F1CAE0E-BA63-E6C7-58B5-3BA17A17F3B0}"/>
              </a:ext>
            </a:extLst>
          </p:cNvPr>
          <p:cNvGrpSpPr/>
          <p:nvPr/>
        </p:nvGrpSpPr>
        <p:grpSpPr>
          <a:xfrm rot="5400000">
            <a:off x="4316909" y="2252140"/>
            <a:ext cx="463126" cy="546502"/>
            <a:chOff x="4811425" y="2065025"/>
            <a:chExt cx="41500" cy="442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7" name="Google Shape;3384;p72">
              <a:extLst>
                <a:ext uri="{FF2B5EF4-FFF2-40B4-BE49-F238E27FC236}">
                  <a16:creationId xmlns:a16="http://schemas.microsoft.com/office/drawing/2014/main" id="{5DF06D6D-0350-DDC1-3152-334B3A9E3FCC}"/>
                </a:ext>
              </a:extLst>
            </p:cNvPr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8" name="Google Shape;3385;p72">
              <a:extLst>
                <a:ext uri="{FF2B5EF4-FFF2-40B4-BE49-F238E27FC236}">
                  <a16:creationId xmlns:a16="http://schemas.microsoft.com/office/drawing/2014/main" id="{679EC923-24F1-75D7-85B7-359C80C73152}"/>
                </a:ext>
              </a:extLst>
            </p:cNvPr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grpSp>
        <p:nvGrpSpPr>
          <p:cNvPr id="1504" name="Google Shape;3383;p72">
            <a:extLst>
              <a:ext uri="{FF2B5EF4-FFF2-40B4-BE49-F238E27FC236}">
                <a16:creationId xmlns:a16="http://schemas.microsoft.com/office/drawing/2014/main" id="{91E13D20-AE93-44B8-CD1D-1F6367E8CA8C}"/>
              </a:ext>
            </a:extLst>
          </p:cNvPr>
          <p:cNvGrpSpPr/>
          <p:nvPr/>
        </p:nvGrpSpPr>
        <p:grpSpPr>
          <a:xfrm rot="5400000">
            <a:off x="1773291" y="2276955"/>
            <a:ext cx="463126" cy="546502"/>
            <a:chOff x="4811425" y="2065025"/>
            <a:chExt cx="41500" cy="442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505" name="Google Shape;3384;p72">
              <a:extLst>
                <a:ext uri="{FF2B5EF4-FFF2-40B4-BE49-F238E27FC236}">
                  <a16:creationId xmlns:a16="http://schemas.microsoft.com/office/drawing/2014/main" id="{5B1BC13D-C612-7220-0992-D9FD597CC3C0}"/>
                </a:ext>
              </a:extLst>
            </p:cNvPr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506" name="Google Shape;3385;p72">
              <a:extLst>
                <a:ext uri="{FF2B5EF4-FFF2-40B4-BE49-F238E27FC236}">
                  <a16:creationId xmlns:a16="http://schemas.microsoft.com/office/drawing/2014/main" id="{B4F17E9E-D46E-DE97-A85E-6B5EC37A472C}"/>
                </a:ext>
              </a:extLst>
            </p:cNvPr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grpSp>
        <p:nvGrpSpPr>
          <p:cNvPr id="1507" name="Google Shape;3383;p72">
            <a:extLst>
              <a:ext uri="{FF2B5EF4-FFF2-40B4-BE49-F238E27FC236}">
                <a16:creationId xmlns:a16="http://schemas.microsoft.com/office/drawing/2014/main" id="{16F65AE8-3164-0965-E27C-DD874713ECDD}"/>
              </a:ext>
            </a:extLst>
          </p:cNvPr>
          <p:cNvGrpSpPr/>
          <p:nvPr/>
        </p:nvGrpSpPr>
        <p:grpSpPr>
          <a:xfrm rot="5400000">
            <a:off x="6716077" y="2369946"/>
            <a:ext cx="463126" cy="546502"/>
            <a:chOff x="4811425" y="2065025"/>
            <a:chExt cx="41500" cy="442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508" name="Google Shape;3384;p72">
              <a:extLst>
                <a:ext uri="{FF2B5EF4-FFF2-40B4-BE49-F238E27FC236}">
                  <a16:creationId xmlns:a16="http://schemas.microsoft.com/office/drawing/2014/main" id="{787FA911-CED2-CF46-94EB-0CAE30335F6C}"/>
                </a:ext>
              </a:extLst>
            </p:cNvPr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509" name="Google Shape;3385;p72">
              <a:extLst>
                <a:ext uri="{FF2B5EF4-FFF2-40B4-BE49-F238E27FC236}">
                  <a16:creationId xmlns:a16="http://schemas.microsoft.com/office/drawing/2014/main" id="{A3F9C6E9-930A-B144-CE3D-E90A9F816CCA}"/>
                </a:ext>
              </a:extLst>
            </p:cNvPr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510" name="Google Shape;1468;p37">
            <a:extLst>
              <a:ext uri="{FF2B5EF4-FFF2-40B4-BE49-F238E27FC236}">
                <a16:creationId xmlns:a16="http://schemas.microsoft.com/office/drawing/2014/main" id="{ECB91575-5E8C-FDDA-FC0D-75570EDFDECE}"/>
              </a:ext>
            </a:extLst>
          </p:cNvPr>
          <p:cNvSpPr txBox="1">
            <a:spLocks/>
          </p:cNvSpPr>
          <p:nvPr/>
        </p:nvSpPr>
        <p:spPr>
          <a:xfrm>
            <a:off x="3435368" y="2874760"/>
            <a:ext cx="2197205" cy="70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SUN YI NING</a:t>
            </a:r>
          </a:p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Role: HTML Build</a:t>
            </a:r>
          </a:p>
        </p:txBody>
      </p:sp>
      <p:sp>
        <p:nvSpPr>
          <p:cNvPr id="1511" name="Google Shape;1468;p37">
            <a:extLst>
              <a:ext uri="{FF2B5EF4-FFF2-40B4-BE49-F238E27FC236}">
                <a16:creationId xmlns:a16="http://schemas.microsoft.com/office/drawing/2014/main" id="{9551A95F-CFED-3FBC-A96F-2D29F1E21A1B}"/>
              </a:ext>
            </a:extLst>
          </p:cNvPr>
          <p:cNvSpPr txBox="1">
            <a:spLocks/>
          </p:cNvSpPr>
          <p:nvPr/>
        </p:nvSpPr>
        <p:spPr>
          <a:xfrm>
            <a:off x="933363" y="2874759"/>
            <a:ext cx="2197205" cy="70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Yeoh Wan Qi</a:t>
            </a:r>
          </a:p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Role: Design</a:t>
            </a:r>
          </a:p>
        </p:txBody>
      </p:sp>
      <p:sp>
        <p:nvSpPr>
          <p:cNvPr id="1512" name="Google Shape;1468;p37">
            <a:extLst>
              <a:ext uri="{FF2B5EF4-FFF2-40B4-BE49-F238E27FC236}">
                <a16:creationId xmlns:a16="http://schemas.microsoft.com/office/drawing/2014/main" id="{9E74228B-B11D-167C-EE50-763B7EC91728}"/>
              </a:ext>
            </a:extLst>
          </p:cNvPr>
          <p:cNvSpPr txBox="1">
            <a:spLocks/>
          </p:cNvSpPr>
          <p:nvPr/>
        </p:nvSpPr>
        <p:spPr>
          <a:xfrm>
            <a:off x="5937373" y="2874760"/>
            <a:ext cx="2197205" cy="70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LIM XING YING</a:t>
            </a:r>
          </a:p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Role: Database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 and Purpose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5074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1BB9075-9A81-AB78-D3ED-A60DCD55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84" y="522798"/>
            <a:ext cx="8919178" cy="1478400"/>
          </a:xfrm>
        </p:spPr>
        <p:txBody>
          <a:bodyPr/>
          <a:lstStyle/>
          <a:p>
            <a:r>
              <a:rPr lang="en-US" dirty="0"/>
              <a:t>To show and learn about </a:t>
            </a:r>
            <a:r>
              <a:rPr lang="en-US" dirty="0" err="1"/>
              <a:t>Pokemon’s</a:t>
            </a:r>
            <a:r>
              <a:rPr lang="en-US" dirty="0"/>
              <a:t> information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E9A4D3-8F2F-911F-52E7-976393AD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16" y="491474"/>
            <a:ext cx="6691200" cy="531900"/>
          </a:xfrm>
        </p:spPr>
        <p:txBody>
          <a:bodyPr/>
          <a:lstStyle/>
          <a:p>
            <a:r>
              <a:rPr lang="en-US" dirty="0"/>
              <a:t>POKEDEX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1AB8A-BE2B-F595-AFF1-4C629B594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88" y="1498694"/>
            <a:ext cx="5148663" cy="3393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Key’s Feature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3464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1230C-3EEF-B35E-49AC-9E633D81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5" t="9524" r="1578" b="5821"/>
          <a:stretch/>
        </p:blipFill>
        <p:spPr>
          <a:xfrm>
            <a:off x="223025" y="944139"/>
            <a:ext cx="3639757" cy="2624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616F5D-E16C-ACE7-35EF-FE544A2DE9F2}"/>
              </a:ext>
            </a:extLst>
          </p:cNvPr>
          <p:cNvSpPr txBox="1"/>
          <p:nvPr/>
        </p:nvSpPr>
        <p:spPr>
          <a:xfrm>
            <a:off x="4252331" y="601190"/>
            <a:ext cx="42746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Comprehensive Pokémon Database:</a:t>
            </a:r>
            <a:r>
              <a:rPr lang="en-US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Dive into a vast and comprehensive database that houses an extensive collection of Pokémon species from various generations of the Pokémon games. </a:t>
            </a:r>
          </a:p>
          <a:p>
            <a:pPr algn="l"/>
            <a:endParaRPr lang="en-US" sz="1800" dirty="0">
              <a:solidFill>
                <a:schemeClr val="bg1">
                  <a:lumMod val="25000"/>
                </a:schemeClr>
              </a:solidFill>
              <a:latin typeface="Söhne"/>
            </a:endParaRPr>
          </a:p>
          <a:p>
            <a:pPr algn="l"/>
            <a:r>
              <a:rPr lang="en-US" sz="1800" b="1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Detailed Pokémon Profiles: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Each Pokémon is presented with a detailed profile that includes its name, </a:t>
            </a:r>
            <a:r>
              <a:rPr lang="en-US" sz="1800" b="0" i="0" dirty="0" err="1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Fuction</a:t>
            </a:r>
            <a:r>
              <a:rPr lang="en-US" sz="1800" b="0" i="0" dirty="0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, Advantage, </a:t>
            </a:r>
            <a:r>
              <a:rPr lang="en-US" sz="1800" b="0" i="0" dirty="0" err="1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Disanvantage</a:t>
            </a:r>
            <a:r>
              <a:rPr lang="en-US" sz="1800" b="0" i="0" dirty="0">
                <a:solidFill>
                  <a:schemeClr val="bg1">
                    <a:lumMod val="25000"/>
                  </a:schemeClr>
                </a:solidFill>
                <a:effectLst/>
                <a:latin typeface="Söhne"/>
              </a:rPr>
              <a:t> and more. Get an in-depth understanding of the unique traits that make each Pokémon special.</a:t>
            </a:r>
          </a:p>
        </p:txBody>
      </p:sp>
      <p:sp>
        <p:nvSpPr>
          <p:cNvPr id="6" name="Google Shape;1492;p38">
            <a:extLst>
              <a:ext uri="{FF2B5EF4-FFF2-40B4-BE49-F238E27FC236}">
                <a16:creationId xmlns:a16="http://schemas.microsoft.com/office/drawing/2014/main" id="{5CC8A21B-7EE0-5375-1C38-1832380413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532" y="0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Key’s Feature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88731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Choices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2025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343</Words>
  <Application>Microsoft Office PowerPoint</Application>
  <PresentationFormat>On-screen Show (16:9)</PresentationFormat>
  <Paragraphs>79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Roboto Condensed Light</vt:lpstr>
      <vt:lpstr>Poppins</vt:lpstr>
      <vt:lpstr>Arial</vt:lpstr>
      <vt:lpstr>Source Code Pro</vt:lpstr>
      <vt:lpstr>IBM Plex Mono</vt:lpstr>
      <vt:lpstr>Söhne</vt:lpstr>
      <vt:lpstr>Introduction to Coding Workshop by Slidesgo</vt:lpstr>
      <vt:lpstr>Grand Stem Challenge 2023 Website Developement</vt:lpstr>
      <vt:lpstr>Table of contents</vt:lpstr>
      <vt:lpstr>01</vt:lpstr>
      <vt:lpstr>Our Team</vt:lpstr>
      <vt:lpstr>02</vt:lpstr>
      <vt:lpstr>POKEDEX</vt:lpstr>
      <vt:lpstr>03</vt:lpstr>
      <vt:lpstr>Project Key’s Feature</vt:lpstr>
      <vt:lpstr>04</vt:lpstr>
      <vt:lpstr>Design Choices</vt:lpstr>
      <vt:lpstr>05</vt:lpstr>
      <vt:lpstr>PowerPoint Presentation</vt:lpstr>
      <vt:lpstr>06</vt:lpstr>
      <vt:lpstr>Libraries and Framework</vt:lpstr>
      <vt:lpstr>07</vt:lpstr>
      <vt:lpstr>Error and Solving</vt:lpstr>
      <vt:lpstr>08</vt:lpstr>
      <vt:lpstr>In this Chanllenge, we learn about…</vt:lpstr>
      <vt:lpstr>Thanks for paying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Stem Challenge 2023 Website Developement</dc:title>
  <dc:creator>sun jiayang</dc:creator>
  <cp:lastModifiedBy>jjiayangdada@gmail.com</cp:lastModifiedBy>
  <cp:revision>5</cp:revision>
  <dcterms:modified xsi:type="dcterms:W3CDTF">2023-08-26T02:05:18Z</dcterms:modified>
</cp:coreProperties>
</file>