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34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mtClean="0">
                <a:ea typeface="+mn-ea"/>
                <a:cs typeface="+mn-cs"/>
              </a:rPr>
              <a:t>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4" y="1695138"/>
            <a:ext cx="8242024" cy="33340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relational database schema as follows:</a:t>
            </a:r>
          </a:p>
          <a:p>
            <a:r>
              <a:rPr lang="en-US" dirty="0" smtClean="0"/>
              <a:t>LOCATION </a:t>
            </a:r>
            <a:r>
              <a:rPr lang="en-US" dirty="0"/>
              <a:t>(</a:t>
            </a:r>
            <a:r>
              <a:rPr lang="en-US" b="1" u="sng" dirty="0" err="1"/>
              <a:t>locId</a:t>
            </a:r>
            <a:r>
              <a:rPr lang="en-US" dirty="0"/>
              <a:t> ,</a:t>
            </a:r>
            <a:r>
              <a:rPr lang="en-US" dirty="0" err="1"/>
              <a:t>bldgCode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 err="1"/>
              <a:t>buildingName</a:t>
            </a:r>
            <a:r>
              <a:rPr lang="en-US" dirty="0"/>
              <a:t>);   </a:t>
            </a:r>
          </a:p>
          <a:p>
            <a:r>
              <a:rPr lang="en-US" dirty="0"/>
              <a:t>FACULTY (</a:t>
            </a:r>
            <a:r>
              <a:rPr lang="en-US" b="1" u="sng" dirty="0" err="1"/>
              <a:t>facId</a:t>
            </a:r>
            <a:r>
              <a:rPr lang="en-US" dirty="0" err="1"/>
              <a:t>,f_last</a:t>
            </a:r>
            <a:r>
              <a:rPr lang="en-US" dirty="0"/>
              <a:t> ,</a:t>
            </a:r>
            <a:r>
              <a:rPr lang="en-US" dirty="0" err="1"/>
              <a:t>f_first</a:t>
            </a:r>
            <a:r>
              <a:rPr lang="en-US" dirty="0"/>
              <a:t> ,</a:t>
            </a:r>
            <a:r>
              <a:rPr lang="en-US" dirty="0" err="1"/>
              <a:t>f_mi,f_phone,f_rank</a:t>
            </a:r>
            <a:r>
              <a:rPr lang="en-US" dirty="0"/>
              <a:t>, </a:t>
            </a:r>
            <a:r>
              <a:rPr lang="en-US" b="1" i="1" dirty="0" err="1"/>
              <a:t>locId</a:t>
            </a:r>
            <a:r>
              <a:rPr lang="en-US" dirty="0"/>
              <a:t>)</a:t>
            </a:r>
          </a:p>
          <a:p>
            <a:r>
              <a:rPr lang="en-US" dirty="0"/>
              <a:t>STUDENT(</a:t>
            </a:r>
            <a:r>
              <a:rPr lang="en-US" b="1" u="sng" dirty="0" err="1"/>
              <a:t>sId</a:t>
            </a:r>
            <a:r>
              <a:rPr lang="en-US" dirty="0" err="1"/>
              <a:t>,s_last,s_first,s_mi,s_address,s_city,s_state,s_zip,</a:t>
            </a:r>
            <a:r>
              <a:rPr lang="en-US" b="1" i="1" dirty="0" err="1"/>
              <a:t>facId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Please write the following query in Relational Algebra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427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6" y="1586727"/>
            <a:ext cx="7886700" cy="4349981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List all faculties (</a:t>
            </a:r>
            <a:r>
              <a:rPr lang="en-US" dirty="0" err="1">
                <a:solidFill>
                  <a:srgbClr val="0000FF"/>
                </a:solidFill>
              </a:rPr>
              <a:t>facId</a:t>
            </a:r>
            <a:r>
              <a:rPr lang="en-US" dirty="0">
                <a:solidFill>
                  <a:srgbClr val="0000FF"/>
                </a:solidFill>
              </a:rPr>
              <a:t>) who do not have an advisee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2.    List faculty last names (</a:t>
            </a:r>
            <a:r>
              <a:rPr lang="en-US" dirty="0" err="1">
                <a:solidFill>
                  <a:srgbClr val="0000FF"/>
                </a:solidFill>
              </a:rPr>
              <a:t>f_last</a:t>
            </a:r>
            <a:r>
              <a:rPr lang="en-US" dirty="0">
                <a:solidFill>
                  <a:srgbClr val="0000FF"/>
                </a:solidFill>
              </a:rPr>
              <a:t>) for those who need to advise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84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    List the faculty last names (</a:t>
            </a:r>
            <a:r>
              <a:rPr lang="en-US" dirty="0" err="1">
                <a:solidFill>
                  <a:srgbClr val="0000FF"/>
                </a:solidFill>
              </a:rPr>
              <a:t>f_last</a:t>
            </a:r>
            <a:r>
              <a:rPr lang="en-US" dirty="0">
                <a:solidFill>
                  <a:srgbClr val="0000FF"/>
                </a:solidFill>
              </a:rPr>
              <a:t>) with their office building (</a:t>
            </a:r>
            <a:r>
              <a:rPr lang="en-US" dirty="0" err="1">
                <a:solidFill>
                  <a:srgbClr val="0000FF"/>
                </a:solidFill>
              </a:rPr>
              <a:t>buildingName</a:t>
            </a:r>
            <a:r>
              <a:rPr lang="en-US" dirty="0">
                <a:solidFill>
                  <a:srgbClr val="0000FF"/>
                </a:solidFill>
              </a:rPr>
              <a:t>) and all their advisee last names (</a:t>
            </a:r>
            <a:r>
              <a:rPr lang="en-US" dirty="0" err="1">
                <a:solidFill>
                  <a:srgbClr val="0000FF"/>
                </a:solidFill>
              </a:rPr>
              <a:t>s_last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8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787076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relational database schema as follows:</a:t>
            </a:r>
          </a:p>
          <a:p>
            <a:r>
              <a:rPr lang="en-US" dirty="0" smtClean="0"/>
              <a:t>SUPPLIER (</a:t>
            </a:r>
            <a:r>
              <a:rPr lang="en-US" b="1" u="sng" dirty="0" smtClean="0"/>
              <a:t>S#</a:t>
            </a:r>
            <a:r>
              <a:rPr lang="en-US" dirty="0" smtClean="0"/>
              <a:t>, SNAME, STATUS, CITY)</a:t>
            </a:r>
          </a:p>
          <a:p>
            <a:r>
              <a:rPr lang="en-US" dirty="0" smtClean="0"/>
              <a:t>PART (</a:t>
            </a:r>
            <a:r>
              <a:rPr lang="en-US" b="1" u="sng" dirty="0" smtClean="0"/>
              <a:t>P#</a:t>
            </a:r>
            <a:r>
              <a:rPr lang="en-US" dirty="0" smtClean="0"/>
              <a:t>, PNAME, COLOR, WEIGHT, CITY)</a:t>
            </a:r>
          </a:p>
          <a:p>
            <a:r>
              <a:rPr lang="en-US" dirty="0" smtClean="0"/>
              <a:t>PROJECT (</a:t>
            </a:r>
            <a:r>
              <a:rPr lang="en-US" b="1" u="sng" dirty="0" smtClean="0"/>
              <a:t>J#</a:t>
            </a:r>
            <a:r>
              <a:rPr lang="en-US" dirty="0" smtClean="0"/>
              <a:t>, JNAME, CITY)</a:t>
            </a:r>
          </a:p>
          <a:p>
            <a:r>
              <a:rPr lang="en-US" dirty="0" smtClean="0"/>
              <a:t>SPJ (</a:t>
            </a:r>
            <a:r>
              <a:rPr lang="en-US" b="1" u="sng" dirty="0" smtClean="0"/>
              <a:t>S#</a:t>
            </a:r>
            <a:r>
              <a:rPr lang="en-US" dirty="0" smtClean="0"/>
              <a:t>, </a:t>
            </a:r>
            <a:r>
              <a:rPr lang="en-US" b="1" u="sng" dirty="0" smtClean="0"/>
              <a:t>P#</a:t>
            </a:r>
            <a:r>
              <a:rPr lang="en-US" dirty="0" smtClean="0"/>
              <a:t>, </a:t>
            </a:r>
            <a:r>
              <a:rPr lang="en-US" b="1" u="sng" dirty="0" smtClean="0"/>
              <a:t>J#</a:t>
            </a:r>
            <a:r>
              <a:rPr lang="en-US" dirty="0" smtClean="0"/>
              <a:t>, QTY)</a:t>
            </a:r>
          </a:p>
          <a:p>
            <a:pPr marL="0" indent="0">
              <a:buNone/>
            </a:pPr>
            <a:r>
              <a:rPr lang="en-US" dirty="0" smtClean="0"/>
              <a:t>Please write the following queries in Relational Algebra.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246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72" y="1730581"/>
            <a:ext cx="7886700" cy="41668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1. Find all suppliers who locate in Atlanta</a:t>
            </a:r>
            <a:endParaRPr lang="en-US" dirty="0">
              <a:solidFill>
                <a:srgbClr val="0000FF"/>
              </a:solidFill>
            </a:endParaRP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2. Find all names of those supplier who locate in Atlanta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. Find part names that are red or green in color.</a:t>
            </a:r>
          </a:p>
          <a:p>
            <a:pPr marL="385763" indent="-385763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85763" indent="-385763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784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 Find all parts that are red in color and weight more than 1 lb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5. Find the S#, SNAME, CITY of suppliers that have supplied P2.</a:t>
            </a:r>
            <a:r>
              <a:rPr lang="en-US" dirty="0">
                <a:solidFill>
                  <a:srgbClr val="0000FF"/>
                </a:solidFill>
                <a:ea typeface="Cambria Math" panose="02040503050406030204" pitchFamily="18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519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85" y="1595185"/>
            <a:ext cx="7886700" cy="4322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6. </a:t>
            </a:r>
            <a:r>
              <a:rPr lang="en-US" dirty="0">
                <a:solidFill>
                  <a:srgbClr val="0000FF"/>
                </a:solidFill>
              </a:rPr>
              <a:t>Find supplier names for suppliers who do not supply part P2.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1350"/>
              </a:spcBef>
              <a:buNone/>
            </a:pPr>
            <a:r>
              <a:rPr lang="en-US" dirty="0" smtClean="0">
                <a:solidFill>
                  <a:srgbClr val="0000FF"/>
                </a:solidFill>
              </a:rPr>
              <a:t>7. </a:t>
            </a:r>
            <a:r>
              <a:rPr lang="en-US" dirty="0">
                <a:solidFill>
                  <a:srgbClr val="0000FF"/>
                </a:solidFill>
              </a:rPr>
              <a:t>List the S# of suppliers that have supplied all the parts listed in SPJ.</a:t>
            </a:r>
          </a:p>
          <a:p>
            <a:pPr marL="0" indent="0">
              <a:spcBef>
                <a:spcPts val="1350"/>
              </a:spcBef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spcBef>
                <a:spcPts val="135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 smtClean="0">
                <a:solidFill>
                  <a:srgbClr val="0000FF"/>
                </a:solidFill>
              </a:rPr>
              <a:t>. List the S# of suppliers who have supplied to all the projects with the project name “CAD/CAM”.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0729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5439"/>
            <a:ext cx="7886700" cy="4244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9. </a:t>
            </a:r>
            <a:r>
              <a:rPr lang="en-US" dirty="0">
                <a:solidFill>
                  <a:srgbClr val="0000FF"/>
                </a:solidFill>
              </a:rPr>
              <a:t>Find the P# of parts which are supplied to any project in London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10. Find the P# of parts which are supplied to all projects in London.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11. Find the S# of suppliers who live in Atlanta but are not supplied to the project “CAD/CAM”.</a:t>
            </a:r>
          </a:p>
        </p:txBody>
      </p:sp>
    </p:spTree>
    <p:extLst>
      <p:ext uri="{BB962C8B-B14F-4D97-AF65-F5344CB8AC3E}">
        <p14:creationId xmlns:p14="http://schemas.microsoft.com/office/powerpoint/2010/main" val="1878389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3270</TotalTime>
  <Words>343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Wingdings</vt:lpstr>
      <vt:lpstr>SE10 slides</vt:lpstr>
      <vt:lpstr>CS 309A- Database Management Systems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PowerPoint Presentation</vt:lpstr>
      <vt:lpstr>PowerPoint Presentation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136</cp:revision>
  <dcterms:created xsi:type="dcterms:W3CDTF">2009-12-29T10:39:27Z</dcterms:created>
  <dcterms:modified xsi:type="dcterms:W3CDTF">2018-09-04T16:33:31Z</dcterms:modified>
</cp:coreProperties>
</file>