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38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g Gu" initials="TG" lastIdx="1" clrIdx="0">
    <p:extLst>
      <p:ext uri="{19B8F6BF-5375-455C-9EA6-DF929625EA0E}">
        <p15:presenceInfo xmlns:p15="http://schemas.microsoft.com/office/powerpoint/2012/main" userId="S-1-5-21-475275336-1187518867-6498272-46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5T15:53:36.27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group-by-funct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cs typeface="Courier New" panose="02070309020205020404" pitchFamily="49" charset="0"/>
              </a:rPr>
              <a:t>Practice 6</a:t>
            </a:r>
            <a:r>
              <a:rPr lang="en-US" u="sng" dirty="0" smtClean="0">
                <a:cs typeface="Courier New" panose="02070309020205020404" pitchFamily="49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341"/>
            <a:ext cx="8103326" cy="3263504"/>
          </a:xfrm>
        </p:spPr>
        <p:txBody>
          <a:bodyPr/>
          <a:lstStyle/>
          <a:p>
            <a:r>
              <a:rPr lang="en-US" dirty="0"/>
              <a:t>How many products in inventory are from vendor 24288?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What is the average balance of customers who live in area ‘615’?</a:t>
            </a:r>
          </a:p>
          <a:p>
            <a:r>
              <a:rPr lang="en-US" dirty="0"/>
              <a:t>Find the customers who live in area </a:t>
            </a:r>
            <a:r>
              <a:rPr lang="en-US"/>
              <a:t>‘</a:t>
            </a:r>
            <a:r>
              <a:rPr lang="en-US" smtClean="0"/>
              <a:t>615’ </a:t>
            </a:r>
            <a:r>
              <a:rPr lang="en-US" dirty="0"/>
              <a:t>and have the balance lower than their local average. List customers by their balance in descending.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31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14" y="1836217"/>
            <a:ext cx="7886700" cy="3263504"/>
          </a:xfrm>
        </p:spPr>
        <p:txBody>
          <a:bodyPr/>
          <a:lstStyle/>
          <a:p>
            <a:r>
              <a:rPr lang="en-US" dirty="0" smtClean="0"/>
              <a:t>SQL can perform some statistics for you</a:t>
            </a:r>
          </a:p>
          <a:p>
            <a:pPr lvl="1"/>
            <a:r>
              <a:rPr lang="en-US" dirty="0" smtClean="0"/>
              <a:t>Counting the number of rows</a:t>
            </a:r>
          </a:p>
          <a:p>
            <a:pPr lvl="1"/>
            <a:r>
              <a:rPr lang="en-US" dirty="0" smtClean="0"/>
              <a:t>Finding the minimum/maximum values</a:t>
            </a:r>
          </a:p>
          <a:p>
            <a:pPr lvl="1"/>
            <a:r>
              <a:rPr lang="en-US" dirty="0" smtClean="0"/>
              <a:t>Summing the values in a specified column</a:t>
            </a:r>
          </a:p>
          <a:p>
            <a:pPr lvl="1"/>
            <a:r>
              <a:rPr lang="en-US" dirty="0" smtClean="0"/>
              <a:t>Average the values in a specified column</a:t>
            </a:r>
          </a:p>
          <a:p>
            <a:pPr lvl="1"/>
            <a:endParaRPr lang="en-US" dirty="0"/>
          </a:p>
          <a:p>
            <a:r>
              <a:rPr lang="en-US" dirty="0" smtClean="0"/>
              <a:t>MySQL aggregate functions: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dev.mysql.com/doc/refman/5.7/en/group-by-functions.html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711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aggregate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56" y="1912738"/>
            <a:ext cx="4216599" cy="38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168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56" y="2003270"/>
            <a:ext cx="6674519" cy="399423"/>
          </a:xfrm>
        </p:spPr>
        <p:txBody>
          <a:bodyPr/>
          <a:lstStyle/>
          <a:p>
            <a:r>
              <a:rPr lang="en-US" dirty="0" smtClean="0"/>
              <a:t>How many vendors are providing products now?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976" y="2765983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(DISTINCT V_CODE)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3489121"/>
            <a:ext cx="6903119" cy="6701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How many vendors are providing products with prices that are no more than $10?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461" y="4159254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(DISTINCT V_CODE)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P_PRICE &lt;=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295" y="1595034"/>
            <a:ext cx="777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always returns the number of non-null values in the given column.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5045970"/>
            <a:ext cx="6674519" cy="3994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How many products in the system?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3976" y="5451916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15" y="2818804"/>
            <a:ext cx="1686305" cy="631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15" y="4251101"/>
            <a:ext cx="1754659" cy="6979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181" y="5370860"/>
            <a:ext cx="944934" cy="7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09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4575"/>
            <a:ext cx="7886700" cy="3200963"/>
          </a:xfrm>
        </p:spPr>
        <p:txBody>
          <a:bodyPr/>
          <a:lstStyle/>
          <a:p>
            <a:r>
              <a:rPr lang="en-US" dirty="0" smtClean="0"/>
              <a:t>What is the price of the most expensive product?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price of the cheapest product?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1985" y="2279741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(P_PRICE)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984" y="378874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(P_PRICE)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9993" y="4898580"/>
            <a:ext cx="637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ATTENTION: </a:t>
            </a:r>
            <a:r>
              <a:rPr lang="en-US" dirty="0"/>
              <a:t>the numeric functions yield </a:t>
            </a:r>
            <a:r>
              <a:rPr lang="en-US" b="1" i="1" dirty="0"/>
              <a:t>only one value </a:t>
            </a:r>
            <a:r>
              <a:rPr lang="en-US" dirty="0"/>
              <a:t>based on all the values found in the table: a single maximum value, a single minimum value, a single count, or a single average value.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61985" y="4917681"/>
            <a:ext cx="6394784" cy="11812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63" y="2279741"/>
            <a:ext cx="1137643" cy="727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63" y="3889490"/>
            <a:ext cx="1173899" cy="7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32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47" y="1554358"/>
            <a:ext cx="7886700" cy="652831"/>
          </a:xfrm>
        </p:spPr>
        <p:txBody>
          <a:bodyPr/>
          <a:lstStyle/>
          <a:p>
            <a:r>
              <a:rPr lang="en-US" dirty="0" smtClean="0"/>
              <a:t>What is the most expensive product? Suppose we want to know its code, description and price.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800" y="2517963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P_CODE, P_DESCRIPT, P_PRICE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P_PRICE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(P_PRICE);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3480" y="3081004"/>
            <a:ext cx="1731240" cy="26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963142" y="3508887"/>
            <a:ext cx="822467" cy="328225"/>
          </a:xfrm>
          <a:prstGeom prst="wedgeRoundRectCallout">
            <a:avLst>
              <a:gd name="adj1" fmla="val -63098"/>
              <a:gd name="adj2" fmla="val -95603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4720" y="3395417"/>
            <a:ext cx="268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MAX/MIN(</a:t>
            </a:r>
            <a:r>
              <a:rPr lang="en-US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can be used only with a SELECT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918" y="4335395"/>
            <a:ext cx="5285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P_CODE, P_DESCRIPT, P_PRICE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P_PRICE = (SELECT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(P_PRICE)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FROM PRODUCT);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1441" y="4935560"/>
            <a:ext cx="2684206" cy="52182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4914719" y="5506975"/>
            <a:ext cx="1053847" cy="459486"/>
          </a:xfrm>
          <a:prstGeom prst="wedgeRoundRectCallout">
            <a:avLst>
              <a:gd name="adj1" fmla="val -103307"/>
              <a:gd name="adj2" fmla="val -5598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83" y="2470774"/>
            <a:ext cx="2928938" cy="485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66" y="4318747"/>
            <a:ext cx="2799403" cy="1100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40" y="5535724"/>
            <a:ext cx="2469149" cy="10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02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Practice 5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59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Which product has the oldest date?</a:t>
            </a:r>
          </a:p>
          <a:p>
            <a:r>
              <a:rPr lang="en-US" dirty="0" smtClean="0"/>
              <a:t>What is the most recent product?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product has the highest inventory value?</a:t>
            </a:r>
          </a:p>
          <a:p>
            <a:pPr lvl="1"/>
            <a:r>
              <a:rPr lang="en-US" dirty="0"/>
              <a:t>Inventory value can be calculated by P_QOH * P_PRICE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848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242"/>
            <a:ext cx="8347166" cy="458559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SUM</a:t>
            </a:r>
            <a:r>
              <a:rPr lang="en-US" dirty="0" smtClean="0"/>
              <a:t> function computes the total sum for any specified attributes.</a:t>
            </a:r>
          </a:p>
          <a:p>
            <a:r>
              <a:rPr lang="en-US" dirty="0" smtClean="0"/>
              <a:t>What is the total amount owned by customers?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total value of all products in inventory?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988" y="2954817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CUS_BALANCE) AS TOTALBALANCE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CUSTOMER;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777" y="4479996"/>
            <a:ext cx="597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(P_QOH * P_PRICE) AS TOTALVALUE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15" y="2974745"/>
            <a:ext cx="1267417" cy="769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912" y="4866963"/>
            <a:ext cx="1267417" cy="9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3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34" y="354475"/>
            <a:ext cx="7886700" cy="994172"/>
          </a:xfrm>
        </p:spPr>
        <p:txBody>
          <a:bodyPr/>
          <a:lstStyle/>
          <a:p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53" y="1513962"/>
            <a:ext cx="7886700" cy="3263504"/>
          </a:xfrm>
        </p:spPr>
        <p:txBody>
          <a:bodyPr/>
          <a:lstStyle/>
          <a:p>
            <a:r>
              <a:rPr lang="en-US" dirty="0" smtClean="0"/>
              <a:t>What is the average price of products?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the products which have prices over the average product price. The products are listed by price in descending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243" y="2064585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(P_PRICE)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243" y="4213588"/>
            <a:ext cx="7766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  PRODUCT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  P_PRICE &gt; ( 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(P_PRICE) FROM PRODUCT 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P_PRICE DESC;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3074" y="4777466"/>
            <a:ext cx="4525460" cy="3080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32910" y="1513962"/>
            <a:ext cx="1710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Similar to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MAX/MIN, AVG</a:t>
            </a:r>
            <a:r>
              <a:rPr lang="en-US" dirty="0" smtClean="0">
                <a:solidFill>
                  <a:srgbClr val="FF0000"/>
                </a:solidFill>
              </a:rPr>
              <a:t> can be used only with a SELECT statement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96" y="2007541"/>
            <a:ext cx="1414467" cy="812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8" y="5426049"/>
            <a:ext cx="8133160" cy="13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7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4046</TotalTime>
  <Words>467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Wingdings</vt:lpstr>
      <vt:lpstr>SE10 slides</vt:lpstr>
      <vt:lpstr>CS 309A- Database Management Systems</vt:lpstr>
      <vt:lpstr>Aggregate functions</vt:lpstr>
      <vt:lpstr>MySQL aggregate functions</vt:lpstr>
      <vt:lpstr>COUNT</vt:lpstr>
      <vt:lpstr>MAX and MIN</vt:lpstr>
      <vt:lpstr>MAX and MIN</vt:lpstr>
      <vt:lpstr>Practice 5</vt:lpstr>
      <vt:lpstr>SUM</vt:lpstr>
      <vt:lpstr>AVG</vt:lpstr>
      <vt:lpstr>Practice 6: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299</cp:revision>
  <dcterms:created xsi:type="dcterms:W3CDTF">2009-12-29T10:39:27Z</dcterms:created>
  <dcterms:modified xsi:type="dcterms:W3CDTF">2018-09-26T19:18:58Z</dcterms:modified>
</cp:coreProperties>
</file>