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375-F7BB-3480-CF52-35D9E1E7D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A4605-E7C7-7FAB-8354-0762E886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92F4-165C-57D0-1EBB-926D113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29DA-F76B-2586-5020-DC1E4AEF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4A6D-1828-A24C-3188-F1F1B61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FFFA-1725-EDDD-9AE9-EDC665D3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5A13-F8E3-ECB5-6EA3-777B7866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4668-B7A0-D96C-47DF-5F0EE2D2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4BB5-5C89-5762-480A-3DB5C2E4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1911-C5BC-5CE7-B3F4-952759E6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D8BBC-F73F-B167-9472-016541B74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4C019-614A-CBA3-FFD3-8CC23B85D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B208-4443-AB6A-FD0A-6C25ECF2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3C2C-713D-47AA-56A1-336E402E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F597-7DCF-7B3A-984A-D1B58286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48C4-BFD8-9692-84CD-3430180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7A33-F2B2-A296-5D8C-187B0C6C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94DD-963F-4020-3540-0EAB6914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4B2E-A4BB-F052-47A1-0C6E25D9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27E7-4731-0698-FF80-E48DEBDD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3266-E585-7D59-D04E-B02FB24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6CD0-277B-1BFA-EEE0-33C1D127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553B-8FC6-65CC-32FD-F0600AF1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E8D7-72FE-5B25-BB81-CDA9F3BD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455C-329C-1D35-6D4D-CD75637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211-ADE9-4F60-86BF-17003E73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8E2C-868A-41DC-D78A-53DE62BBD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66462-9358-0B67-6F06-DE3287B1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CC6A3-3624-6D99-1DCF-177E5F24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F185-2F22-99FD-44BD-8DAA2C8E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8E26C-3EFD-9B44-0B38-A63B55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49D-EC5A-FDC1-DA58-4CED94A5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27C8F-0F44-7DBC-3DD7-D7A22E5A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6D77-7D9E-4996-08F5-90DF4072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8992-CA87-7020-7678-37E40DF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F67E2-F166-E8C7-80A8-BEC6AD24F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0ACE-6DEC-20D5-C55F-2EEEF857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921DB-5F07-51FC-F9F6-2CD49018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60885-8536-1857-31C7-B705731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5E00-4DC2-168D-7722-86EDA736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1EEDB-9D3C-07FD-30C1-07207F9C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1D81F-DEF8-FEE8-CE1E-8125EA7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3A59-FD65-6893-7895-4EADD051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D6F2B-34CE-EB80-72DA-0A237A44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36AC8-4ED7-1BAA-9B9C-F5DBD4C2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DA941-7DD7-30E8-FFCE-11AA6B8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BA5B-D97E-89C4-AAEC-2F0C4D13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9A4E-471E-CD7D-726E-F00DCD60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B17D4-9316-27BC-952B-13014E64C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D063-D8BA-5EFD-6BB3-5E5B5F7B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EA0A-A8F7-E445-C819-AD04DEAC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4319-6A39-C107-3863-A4ED1BEB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798A-01E9-70CD-AB57-3A67D362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3973F-5669-28CA-CA9B-91C86DF89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C9B5D-696D-2347-7921-74B3DD2C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3C2D-540A-DE7A-F326-B2E5868F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4EBD-E9CB-67F0-6812-5CD88244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1AF9-F299-0EF8-4205-7AAF18A9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90BED-A498-B8B6-8725-38B35599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BEDE-F636-7D16-DD3E-CAC6E199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5F9E-F5DF-0A6C-919A-DB6B710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13483-87E8-4ADE-BA5A-604F4DBDCEE6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BC0B-978A-277E-B845-F9A326F64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3496-60BB-2D37-0DE6-CF051CDA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29CA-F370-A032-7769-52591C6ED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271591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DDB2AB-E6E5-6459-F1D5-EEA346BD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2" y="1564412"/>
            <a:ext cx="4572000" cy="4572000"/>
          </a:xfrm>
          <a:prstGeom prst="rect">
            <a:avLst/>
          </a:prstGeom>
        </p:spPr>
      </p:pic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1C1E417-F240-FA11-4B24-DD392E5F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0" y="162007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523C0-DDC9-EAFA-39C8-AC91E40B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39" y="1077685"/>
            <a:ext cx="5176321" cy="162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0EA09-B700-AB88-83F8-8979D021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51" y="2871350"/>
            <a:ext cx="9010677" cy="29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8CD9381-F2BE-091F-D2FD-8EB91649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2" y="1572364"/>
            <a:ext cx="4572000" cy="4572000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736F7FC-034E-2D29-3671-CC5F2424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0" y="169163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51C2EC4-82B2-56F5-AE93-8F6545F5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2" y="1651877"/>
            <a:ext cx="4572000" cy="4572000"/>
          </a:xfrm>
          <a:prstGeom prst="rect">
            <a:avLst/>
          </a:prstGeom>
        </p:spPr>
      </p:pic>
      <p:pic>
        <p:nvPicPr>
          <p:cNvPr id="11" name="Picture 10" descr="A graph showing the number of numbers and the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B058136B-142F-6734-5884-372D8AAC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0" y="181289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All vs Best Rules</a:t>
            </a:r>
          </a:p>
        </p:txBody>
      </p:sp>
      <p:pic>
        <p:nvPicPr>
          <p:cNvPr id="4" name="Picture 3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0E07E7A4-B976-91A0-22AC-7FD544E4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5" y="1550760"/>
            <a:ext cx="5094515" cy="5094515"/>
          </a:xfrm>
          <a:prstGeom prst="rect">
            <a:avLst/>
          </a:prstGeom>
        </p:spPr>
      </p:pic>
      <p:pic>
        <p:nvPicPr>
          <p:cNvPr id="6" name="Picture 5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DD799965-187A-29E8-E0BC-1112B6CC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1610628"/>
            <a:ext cx="4974778" cy="4974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</p:spTree>
    <p:extLst>
      <p:ext uri="{BB962C8B-B14F-4D97-AF65-F5344CB8AC3E}">
        <p14:creationId xmlns:p14="http://schemas.microsoft.com/office/powerpoint/2010/main" val="6678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pic>
        <p:nvPicPr>
          <p:cNvPr id="4" name="Picture 3" descr="A graph showing the rules of a company&#10;&#10;Description automatically generated with medium confidence">
            <a:extLst>
              <a:ext uri="{FF2B5EF4-FFF2-40B4-BE49-F238E27FC236}">
                <a16:creationId xmlns:a16="http://schemas.microsoft.com/office/drawing/2014/main" id="{CD21A00B-FCB6-C28F-943C-652B0643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2" y="1332878"/>
            <a:ext cx="2795640" cy="2795640"/>
          </a:xfrm>
          <a:prstGeom prst="rect">
            <a:avLst/>
          </a:prstGeom>
        </p:spPr>
      </p:pic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AFC405A-4343-59CA-1D65-EBB1F6FA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1" y="4128518"/>
            <a:ext cx="2729482" cy="2729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C32F2BA5-E043-1DE8-36A0-18AC2BAD6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65" y="1332878"/>
            <a:ext cx="2738543" cy="2738543"/>
          </a:xfrm>
          <a:prstGeom prst="rect">
            <a:avLst/>
          </a:prstGeom>
        </p:spPr>
      </p:pic>
      <p:pic>
        <p:nvPicPr>
          <p:cNvPr id="14" name="Picture 13" descr="A graph with a line graph&#10;&#10;Description automatically generated">
            <a:extLst>
              <a:ext uri="{FF2B5EF4-FFF2-40B4-BE49-F238E27FC236}">
                <a16:creationId xmlns:a16="http://schemas.microsoft.com/office/drawing/2014/main" id="{626C3D1C-558F-0CB5-E819-BA748526D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65" y="4095078"/>
            <a:ext cx="2729482" cy="27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Level Phenotype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9D4C4AD-E0BE-EFA1-416C-0BE03B5E8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74" y="1275781"/>
            <a:ext cx="2517797" cy="2517797"/>
          </a:xfrm>
          <a:prstGeom prst="rect">
            <a:avLst/>
          </a:prstGeom>
        </p:spPr>
      </p:pic>
      <p:pic>
        <p:nvPicPr>
          <p:cNvPr id="13" name="Picture 1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CD59FF0-844D-B009-3D38-A6242D23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32" y="3908562"/>
            <a:ext cx="2795479" cy="2795479"/>
          </a:xfrm>
          <a:prstGeom prst="rect">
            <a:avLst/>
          </a:prstGeom>
        </p:spPr>
      </p:pic>
      <p:pic>
        <p:nvPicPr>
          <p:cNvPr id="16" name="Picture 15" descr="A graph with a line&#10;&#10;Description automatically generated">
            <a:extLst>
              <a:ext uri="{FF2B5EF4-FFF2-40B4-BE49-F238E27FC236}">
                <a16:creationId xmlns:a16="http://schemas.microsoft.com/office/drawing/2014/main" id="{E821D737-43B4-82C0-300D-443F15E34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87" y="1513114"/>
            <a:ext cx="2670039" cy="2670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EF9C9C-1B70-9AF2-BC12-97438395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29" y="4183153"/>
            <a:ext cx="2670039" cy="26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3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47921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E16F7CE1-F3BF-0C15-4E43-D933CC05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6" y="1345243"/>
            <a:ext cx="2743206" cy="2743206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6EE79280-D8FF-E44D-78DB-EA7E0AC54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6" y="4143722"/>
            <a:ext cx="2632193" cy="2632193"/>
          </a:xfrm>
          <a:prstGeom prst="rect">
            <a:avLst/>
          </a:prstGeom>
        </p:spPr>
      </p:pic>
      <p:pic>
        <p:nvPicPr>
          <p:cNvPr id="14" name="Picture 1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8D4A630-BF4D-DB83-D402-AAB0F9F6B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78" y="1345243"/>
            <a:ext cx="2743206" cy="2743206"/>
          </a:xfrm>
          <a:prstGeom prst="rect">
            <a:avLst/>
          </a:prstGeom>
        </p:spPr>
      </p:pic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C06C86C5-22C1-1635-F257-8E708492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05" y="4143722"/>
            <a:ext cx="2632193" cy="26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Level Genotype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726B4FD9-649D-CE57-8C3A-922C3C78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8" y="1365638"/>
            <a:ext cx="2739917" cy="2739917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E415A9DF-A70F-8D18-AB35-C0090685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98" y="4083739"/>
            <a:ext cx="2739917" cy="2739917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1B325DA-2254-2D6D-959D-AE997A61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5" y="1309801"/>
            <a:ext cx="2739918" cy="2739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D03334-044E-5586-A1C6-B6266FDFE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5" y="4105555"/>
            <a:ext cx="2739918" cy="27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Phenotype VS. Genotype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4A7230AC-2D5F-9869-6255-5BDC353E7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6" y="1386287"/>
            <a:ext cx="2405577" cy="2405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FA57BE-F644-05DB-D830-44DD002C0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67" y="3866084"/>
            <a:ext cx="2620367" cy="2620367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">
            <a:extLst>
              <a:ext uri="{FF2B5EF4-FFF2-40B4-BE49-F238E27FC236}">
                <a16:creationId xmlns:a16="http://schemas.microsoft.com/office/drawing/2014/main" id="{AFB64967-4F68-992E-8646-4846E44C1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9" y="1412797"/>
            <a:ext cx="2597892" cy="2597892"/>
          </a:xfrm>
          <a:prstGeom prst="rect">
            <a:avLst/>
          </a:prstGeom>
        </p:spPr>
      </p:pic>
      <p:pic>
        <p:nvPicPr>
          <p:cNvPr id="18" name="Picture 17" descr="A graph with a line&#10;&#10;Description automatically generated">
            <a:extLst>
              <a:ext uri="{FF2B5EF4-FFF2-40B4-BE49-F238E27FC236}">
                <a16:creationId xmlns:a16="http://schemas.microsoft.com/office/drawing/2014/main" id="{BB9C9E8D-99B9-4055-D46B-5B9A9B9AD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13" y="4037151"/>
            <a:ext cx="2703578" cy="27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74D2-E887-D122-6422-0DB5AB1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DB and NARMS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10445-88D5-1EA7-F87F-96BB9DDB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33" y="2766219"/>
            <a:ext cx="1001537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5056-40E7-FD6B-08EA-F0CCC71F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32"/>
            <a:ext cx="10515600" cy="712240"/>
          </a:xfrm>
        </p:spPr>
        <p:txBody>
          <a:bodyPr/>
          <a:lstStyle/>
          <a:p>
            <a:pPr algn="ctr"/>
            <a:r>
              <a:rPr lang="en-US" dirty="0"/>
              <a:t>Measure Selection - Phenotype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E39A115-EA34-C6EE-DD43-8A41FC38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65" y="642251"/>
            <a:ext cx="3200400" cy="3200400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24B9110-0FD5-D762-0920-9A60F00C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99" y="585639"/>
            <a:ext cx="3108960" cy="3108960"/>
          </a:xfrm>
          <a:prstGeom prst="rect">
            <a:avLst/>
          </a:prstGeom>
        </p:spPr>
      </p:pic>
      <p:pic>
        <p:nvPicPr>
          <p:cNvPr id="20" name="Picture 19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37D947EF-C916-0409-F30F-935ABE8F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32" y="3554177"/>
            <a:ext cx="3108960" cy="3108960"/>
          </a:xfrm>
          <a:prstGeom prst="rect">
            <a:avLst/>
          </a:prstGeom>
        </p:spPr>
      </p:pic>
      <p:pic>
        <p:nvPicPr>
          <p:cNvPr id="21" name="Picture 2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E169552-4E88-D883-FA5D-EE0AAF3D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8" y="642251"/>
            <a:ext cx="3108960" cy="3108960"/>
          </a:xfrm>
          <a:prstGeom prst="rect">
            <a:avLst/>
          </a:prstGeom>
        </p:spPr>
      </p:pic>
      <p:pic>
        <p:nvPicPr>
          <p:cNvPr id="22" name="Picture 21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103E4743-E8D5-6FB4-1991-83AFAE7BF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11" y="3653239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5056-40E7-FD6B-08EA-F0CCC71F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7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Measure Selection - Genotype</a:t>
            </a:r>
          </a:p>
        </p:txBody>
      </p:sp>
      <p:pic>
        <p:nvPicPr>
          <p:cNvPr id="4" name="Picture 3" descr="A graph of a bar&#10;&#10;Description automatically generated">
            <a:extLst>
              <a:ext uri="{FF2B5EF4-FFF2-40B4-BE49-F238E27FC236}">
                <a16:creationId xmlns:a16="http://schemas.microsoft.com/office/drawing/2014/main" id="{64BC6251-1CAD-0BAE-C747-8A4481B7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05" y="922791"/>
            <a:ext cx="2753145" cy="2753145"/>
          </a:xfrm>
          <a:prstGeom prst="rect">
            <a:avLst/>
          </a:prstGeom>
        </p:spPr>
      </p:pic>
      <p:pic>
        <p:nvPicPr>
          <p:cNvPr id="7" name="Picture 6" descr="A graph of a quality measure&#10;&#10;Description automatically generated">
            <a:extLst>
              <a:ext uri="{FF2B5EF4-FFF2-40B4-BE49-F238E27FC236}">
                <a16:creationId xmlns:a16="http://schemas.microsoft.com/office/drawing/2014/main" id="{23E66062-A052-9216-BDC4-EEF103A7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76" y="922791"/>
            <a:ext cx="2873835" cy="2873835"/>
          </a:xfrm>
          <a:prstGeom prst="rect">
            <a:avLst/>
          </a:prstGeom>
        </p:spPr>
      </p:pic>
      <p:pic>
        <p:nvPicPr>
          <p:cNvPr id="10" name="Picture 9" descr="A graph of a quality measure&#10;&#10;Description automatically generated with medium confidence">
            <a:extLst>
              <a:ext uri="{FF2B5EF4-FFF2-40B4-BE49-F238E27FC236}">
                <a16:creationId xmlns:a16="http://schemas.microsoft.com/office/drawing/2014/main" id="{BF6397E4-794E-D052-C2D6-46D67DAAB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05" y="3917316"/>
            <a:ext cx="2753145" cy="2753145"/>
          </a:xfrm>
          <a:prstGeom prst="rect">
            <a:avLst/>
          </a:prstGeom>
        </p:spPr>
      </p:pic>
      <p:pic>
        <p:nvPicPr>
          <p:cNvPr id="13" name="Picture 1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43ED8E7F-9C11-3A3F-0C11-497F797AA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11" y="3794443"/>
            <a:ext cx="3065400" cy="30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Rule/itemset Quantity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AB08DC-8598-604A-15A9-DECE5DD8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812898"/>
            <a:ext cx="3918863" cy="3918863"/>
          </a:xfrm>
          <a:prstGeom prst="rect">
            <a:avLst/>
          </a:prstGeom>
        </p:spPr>
      </p:pic>
      <p:pic>
        <p:nvPicPr>
          <p:cNvPr id="11" name="Picture 10" descr="A graph of a number of rules&#10;&#10;Description automatically generated">
            <a:extLst>
              <a:ext uri="{FF2B5EF4-FFF2-40B4-BE49-F238E27FC236}">
                <a16:creationId xmlns:a16="http://schemas.microsoft.com/office/drawing/2014/main" id="{B2C46A81-3343-CD08-6A49-FEAF9546A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1722016"/>
            <a:ext cx="3813801" cy="38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Rule/itemset Quantity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9AEF3890-FA48-3ECD-B9B0-0AAA7DE3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27" y="1959428"/>
            <a:ext cx="4158349" cy="4158349"/>
          </a:xfrm>
          <a:prstGeom prst="rect">
            <a:avLst/>
          </a:prstGeom>
        </p:spPr>
      </p:pic>
      <p:pic>
        <p:nvPicPr>
          <p:cNvPr id="10" name="Picture 9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0AA0A133-54D3-0271-3525-73F5325A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2"/>
            <a:ext cx="4593775" cy="45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Rule/itemset Quantity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5658586A-1D7F-AC0B-F096-E1741425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940208"/>
            <a:ext cx="4245434" cy="4245434"/>
          </a:xfrm>
          <a:prstGeom prst="rect">
            <a:avLst/>
          </a:prstGeom>
        </p:spPr>
      </p:pic>
      <p:pic>
        <p:nvPicPr>
          <p:cNvPr id="11" name="Picture 10" descr="A graph of a number of classes&#10;&#10;Description automatically generated">
            <a:extLst>
              <a:ext uri="{FF2B5EF4-FFF2-40B4-BE49-F238E27FC236}">
                <a16:creationId xmlns:a16="http://schemas.microsoft.com/office/drawing/2014/main" id="{AB86EDDE-A4E0-0AE0-848B-D1510A71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4" y="1812898"/>
            <a:ext cx="4161270" cy="41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B8D5D96-8F61-8D9D-8257-1D791952B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3" y="1604168"/>
            <a:ext cx="4572000" cy="457200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46BCD816-05F1-DCD2-FC98-D7D25CA5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57" y="154055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0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cxnSpLocks/>
          </p:cNvCxnSpPr>
          <p:nvPr/>
        </p:nvCxnSpPr>
        <p:spPr>
          <a:xfrm>
            <a:off x="6096000" y="126671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728301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8311482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636CC7D-B995-A72C-4675-C80248DB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719944"/>
            <a:ext cx="4413808" cy="4413808"/>
          </a:xfrm>
          <a:prstGeom prst="rect">
            <a:avLst/>
          </a:prstGeom>
        </p:spPr>
      </p:pic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E8698C7-865A-1957-C8D3-6C08F0642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54" y="1535668"/>
            <a:ext cx="4551459" cy="4551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1594A-A2F4-E58D-6B58-B8438416E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27" y="770873"/>
            <a:ext cx="3105310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3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121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Project Summary</vt:lpstr>
      <vt:lpstr>Difference between DB and NARMS csv file</vt:lpstr>
      <vt:lpstr>Measure Selection - Phenotype</vt:lpstr>
      <vt:lpstr>Measure Selection - Genotype</vt:lpstr>
      <vt:lpstr>Rule/itemset Quantity Selection</vt:lpstr>
      <vt:lpstr>Rule/itemset Quantity Selection</vt:lpstr>
      <vt:lpstr>Rule/itemset Quantity Selection</vt:lpstr>
      <vt:lpstr>Cut-off Selection</vt:lpstr>
      <vt:lpstr>Cut-off Selection</vt:lpstr>
      <vt:lpstr>Cut-off Selection</vt:lpstr>
      <vt:lpstr>Cut-off Selection</vt:lpstr>
      <vt:lpstr>Cut-off Selection</vt:lpstr>
      <vt:lpstr>Cut-off Selection</vt:lpstr>
      <vt:lpstr>All vs Best Rules</vt:lpstr>
      <vt:lpstr>Phenotype rule Overlap</vt:lpstr>
      <vt:lpstr>Class Level Phenotype rule Overlap</vt:lpstr>
      <vt:lpstr>Genotype rule Overlap</vt:lpstr>
      <vt:lpstr>Class Level Genotype rule Overlap</vt:lpstr>
      <vt:lpstr>Phenotype VS. Genotype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Glass</dc:creator>
  <cp:lastModifiedBy>Joshua Glass</cp:lastModifiedBy>
  <cp:revision>20</cp:revision>
  <dcterms:created xsi:type="dcterms:W3CDTF">2024-07-30T14:59:39Z</dcterms:created>
  <dcterms:modified xsi:type="dcterms:W3CDTF">2024-08-27T19:13:25Z</dcterms:modified>
</cp:coreProperties>
</file>