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1666-83A2-2914-F312-EA02021BB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D4F7A-A35C-5310-0B1C-09C1E1450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47F7C-22E9-37DF-4573-A98E8157F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1D55-1AC8-4441-81FC-93D127FE78A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4522D-0710-55B6-AF3E-118E7D478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1FA5A-FF57-5E2B-CEF5-7DD631170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35134-922D-42BD-A4C5-05BD9D6F0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45EDB-EA84-04E9-07A0-7D1E0EDA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05194-8CE2-5C71-66E8-2DC081C52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5CB1-E795-380C-75A3-3C3FE3F4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1D55-1AC8-4441-81FC-93D127FE78A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4BD96-289A-EC4A-A31D-AB332E017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3C7F0-75D0-25B6-85E5-205C0172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35134-922D-42BD-A4C5-05BD9D6F0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3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43C0D-167A-59CA-B166-7250C2AC90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F4693-62F6-CB3F-2091-BD2B074D1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24E4C-B192-F91F-A388-CC95AE063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1D55-1AC8-4441-81FC-93D127FE78A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9236E-B4A3-C4B5-CD2E-90F9CC06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532BB-88C7-09B9-39F3-8F5D6BF4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35134-922D-42BD-A4C5-05BD9D6F0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5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29B3-F602-8407-189D-8B78841C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8EF48-D478-80BE-18D6-109190997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9996E-3104-DBCD-4225-7D0DE1D8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1D55-1AC8-4441-81FC-93D127FE78A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444BB-3431-3F01-DF54-D2DC1D5D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D5C15-3C10-CBD8-CABC-F77B2C00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35134-922D-42BD-A4C5-05BD9D6F0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0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FFC4-0674-5DE6-8355-5B0139195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BD320-25F9-BC66-2219-9950BA930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78B09-2D3F-D078-D7F3-DF1426A76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1D55-1AC8-4441-81FC-93D127FE78A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DBE5D-C0F9-56D1-CA67-C499136E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0A495-B56D-B736-2D9F-719047DED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35134-922D-42BD-A4C5-05BD9D6F0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6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6B814-BFCB-8698-6EDC-4C0DAC42B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E7C76-1656-B582-D1C4-056FFBA5E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63BC3-9F4D-B74F-AA45-7D70B6804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4D9E5-DD41-D5DA-826A-DEBEA0701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1D55-1AC8-4441-81FC-93D127FE78A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FEE36-CE19-CEF5-6534-95A73C70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9CB46-4350-6504-BCE5-69423971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35134-922D-42BD-A4C5-05BD9D6F0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4457-C5F5-E900-763C-F661D96AB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2F114-0F44-CB7A-1BBF-637271D89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E09E5-AF4D-2DAA-E391-ACABC7890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ABF9FF-B3F0-099B-392E-FEDF01B45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E58CE5-4AF4-011F-5356-621D7DB24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4111C6-DE74-7F00-1DAA-C77BC090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1D55-1AC8-4441-81FC-93D127FE78A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AC49C6-30FD-58B6-11B9-149F5BAF0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4F1BF-3E70-5083-DDC7-D6083F76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35134-922D-42BD-A4C5-05BD9D6F0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4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A52D-9122-12F0-69A8-703CAB89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94BE6F-AA5D-6BD6-2409-158C984B8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1D55-1AC8-4441-81FC-93D127FE78A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0DE26E-15C5-976E-023E-6408921B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627F03-4615-C2FB-1A1A-0359A8D2A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35134-922D-42BD-A4C5-05BD9D6F0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DC2F4-B5D6-A1F7-F6FC-C4897EF4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1D55-1AC8-4441-81FC-93D127FE78A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5D0FF0-D9A5-92B9-3708-33878434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513C6-7B67-4744-0617-DD68D630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35134-922D-42BD-A4C5-05BD9D6F0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5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9208F-C02B-C914-97D4-862F88C5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E17CB-B699-5893-EB0D-D8DD00694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561EA-B109-524D-13C7-8972BE338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800B2-56C1-42C3-28B5-919835CDD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1D55-1AC8-4441-81FC-93D127FE78A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3AC6C-CCF4-C886-D30B-A165A873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9C0FE-745C-4BBC-1598-DBC6790F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35134-922D-42BD-A4C5-05BD9D6F0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9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2494D-AF1F-751F-6E93-0D15A74B2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0C418-F5C2-CD99-BF33-ECA886F8F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46418-FDD7-2B2F-3054-938D9DB2C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C3887-AD50-E3F3-B397-3589F195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1D55-1AC8-4441-81FC-93D127FE78A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97A5A-4D57-51FA-7E66-2B0F4A190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FC488-5132-0AE9-1535-CCDAF6B3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35134-922D-42BD-A4C5-05BD9D6F0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4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7B0B7D-A8C0-6A99-D4A5-0C40C881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36390-1076-AC53-8215-896DF2EDD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91659-1298-9F5F-F949-A913573DA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FC1D55-1AC8-4441-81FC-93D127FE78A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8AF7B-468F-2132-4DC1-C987BC502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0E4B6-FEC2-6B05-D516-012421B54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F35134-922D-42BD-A4C5-05BD9D6F0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C1A6-C213-07C1-6FCF-604A3263D2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Rarefaction curve panel</a:t>
            </a:r>
          </a:p>
        </p:txBody>
      </p:sp>
    </p:spTree>
    <p:extLst>
      <p:ext uri="{BB962C8B-B14F-4D97-AF65-F5344CB8AC3E}">
        <p14:creationId xmlns:p14="http://schemas.microsoft.com/office/powerpoint/2010/main" val="64683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8DA96C7-2F35-B85F-BE60-89B9AC157AC8}"/>
              </a:ext>
            </a:extLst>
          </p:cNvPr>
          <p:cNvGrpSpPr/>
          <p:nvPr/>
        </p:nvGrpSpPr>
        <p:grpSpPr>
          <a:xfrm>
            <a:off x="664029" y="1071178"/>
            <a:ext cx="10874828" cy="5122793"/>
            <a:chOff x="664029" y="1071178"/>
            <a:chExt cx="10874828" cy="512279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A029F46-A195-6DC8-3CEE-679BF9863763}"/>
                </a:ext>
              </a:extLst>
            </p:cNvPr>
            <p:cNvGrpSpPr/>
            <p:nvPr/>
          </p:nvGrpSpPr>
          <p:grpSpPr>
            <a:xfrm>
              <a:off x="910360" y="1071178"/>
              <a:ext cx="10371279" cy="4897838"/>
              <a:chOff x="1611086" y="1952921"/>
              <a:chExt cx="10371279" cy="4897838"/>
            </a:xfrm>
          </p:grpSpPr>
          <p:pic>
            <p:nvPicPr>
              <p:cNvPr id="9" name="Picture 8" descr="A graph of a number of colored lines&#10;&#10;Description automatically generated">
                <a:extLst>
                  <a:ext uri="{FF2B5EF4-FFF2-40B4-BE49-F238E27FC236}">
                    <a16:creationId xmlns:a16="http://schemas.microsoft.com/office/drawing/2014/main" id="{296543BD-121D-7A8A-249E-AA7CF6F24A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7238" y="2104584"/>
                <a:ext cx="3429000" cy="2286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4" name="Picture 13" descr="A graph of different colored dots&#10;&#10;Description automatically generated">
                <a:extLst>
                  <a:ext uri="{FF2B5EF4-FFF2-40B4-BE49-F238E27FC236}">
                    <a16:creationId xmlns:a16="http://schemas.microsoft.com/office/drawing/2014/main" id="{8DE28A05-159B-8B14-CFBD-F627ACB777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5982" y="3247584"/>
                <a:ext cx="2326383" cy="2286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5" name="Picture 14" descr="A graph of a number of colored lines&#10;&#10;Description automatically generated">
                <a:extLst>
                  <a:ext uri="{FF2B5EF4-FFF2-40B4-BE49-F238E27FC236}">
                    <a16:creationId xmlns:a16="http://schemas.microsoft.com/office/drawing/2014/main" id="{4A193223-EEE2-29AB-D464-348D9AACEB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8043" y="2104584"/>
                <a:ext cx="3429000" cy="2286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6" name="Picture 15" descr="A graph of a number of colored lines&#10;&#10;Description automatically generated">
                <a:extLst>
                  <a:ext uri="{FF2B5EF4-FFF2-40B4-BE49-F238E27FC236}">
                    <a16:creationId xmlns:a16="http://schemas.microsoft.com/office/drawing/2014/main" id="{4FB82A25-392F-44AC-C114-48543669FB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8042" y="4564759"/>
                <a:ext cx="3429001" cy="2286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7" name="Picture 16" descr="A graph of a support&#10;&#10;Description automatically generated">
                <a:extLst>
                  <a:ext uri="{FF2B5EF4-FFF2-40B4-BE49-F238E27FC236}">
                    <a16:creationId xmlns:a16="http://schemas.microsoft.com/office/drawing/2014/main" id="{3605915D-B645-31A3-9564-5B0C7B1207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6946" y="4564759"/>
                <a:ext cx="3429000" cy="22860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8DB11C-DF67-8295-001E-AE303D092945}"/>
                  </a:ext>
                </a:extLst>
              </p:cNvPr>
              <p:cNvSpPr txBox="1"/>
              <p:nvPr/>
            </p:nvSpPr>
            <p:spPr>
              <a:xfrm>
                <a:off x="1611086" y="2108575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99E737-A035-1AE0-AD39-4DD10F29F366}"/>
                  </a:ext>
                </a:extLst>
              </p:cNvPr>
              <p:cNvSpPr txBox="1"/>
              <p:nvPr/>
            </p:nvSpPr>
            <p:spPr>
              <a:xfrm>
                <a:off x="5486400" y="1952921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EFA3CC-3306-5B7C-E1E6-FB429B732BE5}"/>
                  </a:ext>
                </a:extLst>
              </p:cNvPr>
              <p:cNvSpPr txBox="1"/>
              <p:nvPr/>
            </p:nvSpPr>
            <p:spPr>
              <a:xfrm>
                <a:off x="1611086" y="4564759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DA0094E-0B8A-AB38-8AC4-E660950F4DAC}"/>
                  </a:ext>
                </a:extLst>
              </p:cNvPr>
              <p:cNvSpPr txBox="1"/>
              <p:nvPr/>
            </p:nvSpPr>
            <p:spPr>
              <a:xfrm>
                <a:off x="5552279" y="4441368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07D54E3-6415-51F9-4C3D-74529FB47FDD}"/>
                  </a:ext>
                </a:extLst>
              </p:cNvPr>
              <p:cNvSpPr txBox="1"/>
              <p:nvPr/>
            </p:nvSpPr>
            <p:spPr>
              <a:xfrm>
                <a:off x="9321578" y="3145965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131620A-6E33-1A20-8888-040166A896C4}"/>
                </a:ext>
              </a:extLst>
            </p:cNvPr>
            <p:cNvSpPr/>
            <p:nvPr/>
          </p:nvSpPr>
          <p:spPr>
            <a:xfrm>
              <a:off x="664029" y="1071178"/>
              <a:ext cx="10874828" cy="512279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587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C1A6-C213-07C1-6FCF-604A3263D2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Graph panel</a:t>
            </a:r>
          </a:p>
        </p:txBody>
      </p:sp>
    </p:spTree>
    <p:extLst>
      <p:ext uri="{BB962C8B-B14F-4D97-AF65-F5344CB8AC3E}">
        <p14:creationId xmlns:p14="http://schemas.microsoft.com/office/powerpoint/2010/main" val="175303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B808455-12F5-AD13-5DD5-FF1C393FF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184" y="2242824"/>
            <a:ext cx="3121707" cy="2761510"/>
          </a:xfrm>
          <a:prstGeom prst="rect">
            <a:avLst/>
          </a:prstGeom>
        </p:spPr>
      </p:pic>
      <p:pic>
        <p:nvPicPr>
          <p:cNvPr id="3" name="Picture 2" descr="A diagram of a network of colored circles&#10;&#10;Description automatically generated with medium confidence">
            <a:extLst>
              <a:ext uri="{FF2B5EF4-FFF2-40B4-BE49-F238E27FC236}">
                <a16:creationId xmlns:a16="http://schemas.microsoft.com/office/drawing/2014/main" id="{C2371951-6213-C821-44C5-095DE6797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107" y="117698"/>
            <a:ext cx="3200400" cy="3200400"/>
          </a:xfrm>
          <a:prstGeom prst="rect">
            <a:avLst/>
          </a:prstGeom>
        </p:spPr>
      </p:pic>
      <p:pic>
        <p:nvPicPr>
          <p:cNvPr id="7" name="Picture 6" descr="A colorful circle with lines and dots&#10;&#10;Description automatically generated">
            <a:extLst>
              <a:ext uri="{FF2B5EF4-FFF2-40B4-BE49-F238E27FC236}">
                <a16:creationId xmlns:a16="http://schemas.microsoft.com/office/drawing/2014/main" id="{3975D5D0-3650-DAEB-C120-CA4A374327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417" y="117698"/>
            <a:ext cx="3200400" cy="3200400"/>
          </a:xfrm>
          <a:prstGeom prst="rect">
            <a:avLst/>
          </a:prstGeom>
        </p:spPr>
      </p:pic>
      <p:pic>
        <p:nvPicPr>
          <p:cNvPr id="5" name="Picture 4" descr="A colorful circle with text&#10;&#10;Description automatically generated with medium confidence">
            <a:extLst>
              <a:ext uri="{FF2B5EF4-FFF2-40B4-BE49-F238E27FC236}">
                <a16:creationId xmlns:a16="http://schemas.microsoft.com/office/drawing/2014/main" id="{D08C244F-417D-37DC-D2A5-A8A91B735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026" y="117698"/>
            <a:ext cx="3200400" cy="3200400"/>
          </a:xfrm>
          <a:prstGeom prst="rect">
            <a:avLst/>
          </a:prstGeom>
        </p:spPr>
      </p:pic>
      <p:pic>
        <p:nvPicPr>
          <p:cNvPr id="11" name="Picture 10" descr="A diagram of a network&#10;&#10;Description automatically generated">
            <a:extLst>
              <a:ext uri="{FF2B5EF4-FFF2-40B4-BE49-F238E27FC236}">
                <a16:creationId xmlns:a16="http://schemas.microsoft.com/office/drawing/2014/main" id="{52D53DDB-2491-A23E-4BF8-6F634E99C1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107" y="3251422"/>
            <a:ext cx="3200400" cy="3200400"/>
          </a:xfrm>
          <a:prstGeom prst="rect">
            <a:avLst/>
          </a:prstGeom>
        </p:spPr>
      </p:pic>
      <p:pic>
        <p:nvPicPr>
          <p:cNvPr id="15" name="Picture 14" descr="A diagram of a network&#10;&#10;Description automatically generated">
            <a:extLst>
              <a:ext uri="{FF2B5EF4-FFF2-40B4-BE49-F238E27FC236}">
                <a16:creationId xmlns:a16="http://schemas.microsoft.com/office/drawing/2014/main" id="{D8BFFF84-1B3F-0134-4C68-DCF5503C33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417" y="3251422"/>
            <a:ext cx="3200400" cy="3200400"/>
          </a:xfrm>
          <a:prstGeom prst="rect">
            <a:avLst/>
          </a:prstGeom>
        </p:spPr>
      </p:pic>
      <p:pic>
        <p:nvPicPr>
          <p:cNvPr id="13" name="Picture 12" descr="A diagram of a network&#10;&#10;Description automatically generated">
            <a:extLst>
              <a:ext uri="{FF2B5EF4-FFF2-40B4-BE49-F238E27FC236}">
                <a16:creationId xmlns:a16="http://schemas.microsoft.com/office/drawing/2014/main" id="{70A6A71D-66DF-03C8-8235-62F3B353DB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026" y="3251422"/>
            <a:ext cx="3200400" cy="3200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5A8CBCD-A7B5-CBE1-8655-14C25BC45DC1}"/>
              </a:ext>
            </a:extLst>
          </p:cNvPr>
          <p:cNvSpPr/>
          <p:nvPr/>
        </p:nvSpPr>
        <p:spPr>
          <a:xfrm>
            <a:off x="1" y="0"/>
            <a:ext cx="12192000" cy="6781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5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9300D9B6-147E-71EC-B169-A6F060DFC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453" y="2452612"/>
            <a:ext cx="2853528" cy="25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949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11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Times New Roman</vt:lpstr>
      <vt:lpstr>Office Theme</vt:lpstr>
      <vt:lpstr>Rarefaction curve panel</vt:lpstr>
      <vt:lpstr>PowerPoint Presentation</vt:lpstr>
      <vt:lpstr>Network Graph panel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Glass</dc:creator>
  <cp:lastModifiedBy>Joshua Glass</cp:lastModifiedBy>
  <cp:revision>4</cp:revision>
  <dcterms:created xsi:type="dcterms:W3CDTF">2024-11-19T15:29:47Z</dcterms:created>
  <dcterms:modified xsi:type="dcterms:W3CDTF">2024-11-21T16:06:32Z</dcterms:modified>
</cp:coreProperties>
</file>