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FBC39-7FDD-45D3-9DA5-2FB82923F9E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500AC-FF2B-426C-86E9-3D5529679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00AC-FF2B-426C-86E9-3D55296795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00AC-FF2B-426C-86E9-3D55296795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10A-0A1A-3A7C-FA28-DA3DD896B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C67C-1C18-BF35-A108-9DE12B3E2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61CC-C93E-7041-C511-06B1F0A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1036-68B2-5E4E-704C-D1042785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E747-483D-7033-D19F-2A7B1435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9AFC-5312-785C-B081-4DA75F75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5B3A0-EFE5-7448-FBF9-F8B427847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7E33-C954-97BF-0C22-B34D1845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2022-777C-92DD-8BED-806FC144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51D5-FEA6-398E-D20C-9C1FB249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08497-EBA9-DE30-1A33-9328584D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54BF4-3D70-A6B8-34A1-0829AA791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D97C-FD45-9826-D340-6DECA8C2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6AA0-C79C-C38B-CA6E-445997BC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5C48-7FA3-5A91-2AFE-22D3E208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F89-4DC3-947C-D861-6F1374BB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5DE6-E065-22D4-4690-3534E371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6C5A8-D90C-3227-996D-C8DB133C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9848-0AB3-44DF-1E24-66AAA1B2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BD48-965E-C37E-EFD3-4AEB2316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9BA4-70E7-C29F-E728-F22C5936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E472-5DCC-92F2-B52E-80F8AE85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130E-988B-6BEC-BDED-04D94429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36D2-33C6-1DE5-659C-EE2AA22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BA002-5377-D706-D2D1-59C8F145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38EA-7734-E4F8-8340-EF8A48D9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320F-DB8A-2F0D-945C-CD769911B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E4C6D-4D49-E2A3-3BB7-34B836585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F595-7EE4-8E80-140E-C42BDF19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2D36-62E4-630A-4FEC-D20A8207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8155A-35CF-72F6-B658-5F082B49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A0D4-41E1-784F-371C-9CBEF455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20117-B919-5815-FC52-B84A1F93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D21A-43E4-AED6-D2AA-78F0C0BAC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0D61D-4C4B-F547-5FC0-69EDFB449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AAFD2-E98C-2B34-4A53-849823929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7DA10-4A18-7681-C457-7985DB5E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A4F6C-F58A-C01F-C8B0-19B08EE6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B411C-4690-FD02-F6D6-DF6A83E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8A75-5EEB-1983-6FB3-93886FC8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748D9-01E3-4F1B-CDF0-726117CA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0CEBE-F4F2-F1C2-4AC0-CCCC20C7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3AD4E-DD1E-BD9A-DBD8-318934C6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F000A-00FF-57AE-521D-4F0C0489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F5629-E36A-ABCE-4AD0-13716714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F137B-E875-B894-A774-47BD0DC3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94F3-F599-033B-B0BF-50715952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58D2-0FC3-4775-FECA-6793045C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8693A-687A-36F1-0706-0A49B4473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E44ED-AB52-7A56-9E52-9E304D59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E766E-6A31-3D01-237D-81672822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9F703-2BB6-29BD-6038-D659924E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AF83-4154-D3D4-8F5C-9B39025C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0AE0B-2D24-5554-AFA5-886B4AECF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0C80E-62D7-BF98-720D-43DE3497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321F7-1E27-793C-2215-461E0E3E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D3F0-D740-8446-08C5-6CF1F05E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E3D86-2B8E-E498-EBF1-5D1DBB1C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2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B4823-F3C0-BDFA-4A7B-A47A03BA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086B-2140-D724-40D4-54142523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2099-009F-EA8E-4DA2-A6517B1A1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4F0FC-E128-4C19-9299-7C8D83F219D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4F17-A6B1-D9D7-0880-52E4DBAA6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B986-8B04-2192-9B88-CD093EE23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2FFB4-DDB9-4726-8BC2-4C0492B1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45C3-A53C-C470-F776-577ED89ED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Meats Graphs</a:t>
            </a:r>
          </a:p>
        </p:txBody>
      </p:sp>
    </p:spTree>
    <p:extLst>
      <p:ext uri="{BB962C8B-B14F-4D97-AF65-F5344CB8AC3E}">
        <p14:creationId xmlns:p14="http://schemas.microsoft.com/office/powerpoint/2010/main" val="18154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827669-7BE7-64ED-F664-B6DE7C98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40" y="1094014"/>
            <a:ext cx="5685181" cy="5029200"/>
          </a:xfrm>
          <a:prstGeom prst="rect">
            <a:avLst/>
          </a:prstGeom>
        </p:spPr>
      </p:pic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EAD1F169-8470-E3B6-9032-CA978CEF6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1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827669-7BE7-64ED-F664-B6DE7C98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64" y="914400"/>
            <a:ext cx="5685181" cy="5029200"/>
          </a:xfrm>
          <a:prstGeom prst="rect">
            <a:avLst/>
          </a:prstGeom>
        </p:spPr>
      </p:pic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0CFAF6D8-5F60-2D7B-1CA2-E8507942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827669-7BE7-64ED-F664-B6DE7C98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69" y="1164772"/>
            <a:ext cx="5685181" cy="5029200"/>
          </a:xfrm>
          <a:prstGeom prst="rect">
            <a:avLst/>
          </a:prstGeom>
        </p:spPr>
      </p:pic>
      <p:pic>
        <p:nvPicPr>
          <p:cNvPr id="4" name="Picture 3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5AB9F768-73A5-409F-A2FD-B98AEAE67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8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827669-7BE7-64ED-F664-B6DE7C98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62" y="1034142"/>
            <a:ext cx="5685181" cy="5029200"/>
          </a:xfrm>
          <a:prstGeom prst="rect">
            <a:avLst/>
          </a:prstGeom>
        </p:spPr>
      </p:pic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F35769BB-428D-EF24-F7AB-EA8471E41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8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827669-7BE7-64ED-F664-B6DE7C98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61" y="1422312"/>
            <a:ext cx="5685181" cy="5029200"/>
          </a:xfrm>
          <a:prstGeom prst="rect">
            <a:avLst/>
          </a:prstGeom>
        </p:spPr>
      </p:pic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8CF2FE29-FD99-B784-9917-6401E3C06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827669-7BE7-64ED-F664-B6DE7C98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84" y="1129990"/>
            <a:ext cx="5685181" cy="5029200"/>
          </a:xfrm>
          <a:prstGeom prst="rect">
            <a:avLst/>
          </a:prstGeom>
        </p:spPr>
      </p:pic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9B400377-7F14-A1A1-7393-0983F1883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827669-7BE7-64ED-F664-B6DE7C98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60" y="1121229"/>
            <a:ext cx="5685181" cy="5029200"/>
          </a:xfrm>
          <a:prstGeom prst="rect">
            <a:avLst/>
          </a:prstGeom>
        </p:spPr>
      </p:pic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26BAB587-58D4-F7DE-1F56-FC249EA9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8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F94C32E6-2851-E487-C3E8-FA5F5631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"/>
            <a:ext cx="6217920" cy="6217920"/>
          </a:xfrm>
          <a:prstGeom prst="rect">
            <a:avLst/>
          </a:prstGeom>
        </p:spPr>
      </p:pic>
      <p:pic>
        <p:nvPicPr>
          <p:cNvPr id="7" name="Picture 6" descr="A diagram of a retail meat diagram&#10;&#10;Description automatically generated">
            <a:extLst>
              <a:ext uri="{FF2B5EF4-FFF2-40B4-BE49-F238E27FC236}">
                <a16:creationId xmlns:a16="http://schemas.microsoft.com/office/drawing/2014/main" id="{CD81C545-AA24-A61B-E242-73FD0F377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22068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6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28F25151-F856-B44E-99F3-A8535812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6217920" cy="6217920"/>
          </a:xfrm>
          <a:prstGeom prst="rect">
            <a:avLst/>
          </a:prstGeom>
        </p:spPr>
      </p:pic>
      <p:pic>
        <p:nvPicPr>
          <p:cNvPr id="7" name="Picture 6" descr="A diagram of a retail meat&#10;&#10;Description automatically generated">
            <a:extLst>
              <a:ext uri="{FF2B5EF4-FFF2-40B4-BE49-F238E27FC236}">
                <a16:creationId xmlns:a16="http://schemas.microsoft.com/office/drawing/2014/main" id="{0A01FDC9-7239-F419-AE70-D6D574BB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28600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0F31533-1E66-EDC6-0CC7-86DCB69A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6217920" cy="6217920"/>
          </a:xfrm>
          <a:prstGeom prst="rect">
            <a:avLst/>
          </a:prstGeom>
        </p:spPr>
      </p:pic>
      <p:pic>
        <p:nvPicPr>
          <p:cNvPr id="7" name="Picture 6" descr="A diagram of meats in a circle&#10;&#10;Description automatically generated">
            <a:extLst>
              <a:ext uri="{FF2B5EF4-FFF2-40B4-BE49-F238E27FC236}">
                <a16:creationId xmlns:a16="http://schemas.microsoft.com/office/drawing/2014/main" id="{7AB94C8B-F5EC-452A-A466-2D0490CDD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320040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ADA233BA-CF04-5D2D-562B-EB01B08F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" y="32657"/>
            <a:ext cx="6825343" cy="68253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4A59DB-2CE7-D01D-5856-D76FD2794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1208314"/>
            <a:ext cx="56851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6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45C3-A53C-C470-F776-577ED89ED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Cecal Graphs</a:t>
            </a:r>
          </a:p>
        </p:txBody>
      </p:sp>
    </p:spTree>
    <p:extLst>
      <p:ext uri="{BB962C8B-B14F-4D97-AF65-F5344CB8AC3E}">
        <p14:creationId xmlns:p14="http://schemas.microsoft.com/office/powerpoint/2010/main" val="222640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4A59DB-2CE7-D01D-5856-D76FD279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1208314"/>
            <a:ext cx="5685181" cy="5029200"/>
          </a:xfrm>
          <a:prstGeom prst="rect">
            <a:avLst/>
          </a:prstGeom>
        </p:spPr>
      </p:pic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17ACA742-8F59-2D66-480B-E71DA003C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2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4A59DB-2CE7-D01D-5856-D76FD279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1208314"/>
            <a:ext cx="5685181" cy="5029200"/>
          </a:xfrm>
          <a:prstGeom prst="rect">
            <a:avLst/>
          </a:prstGeom>
        </p:spPr>
      </p:pic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6E628AB3-86A7-1FC2-8B10-6E738486F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6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4A59DB-2CE7-D01D-5856-D76FD279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1208314"/>
            <a:ext cx="5685181" cy="5029200"/>
          </a:xfrm>
          <a:prstGeom prst="rect">
            <a:avLst/>
          </a:prstGeom>
        </p:spPr>
      </p:pic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D49B3CF8-0515-F71D-C373-DC5A9B5D0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59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4A59DB-2CE7-D01D-5856-D76FD279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1208314"/>
            <a:ext cx="5685181" cy="5029200"/>
          </a:xfrm>
          <a:prstGeom prst="rect">
            <a:avLst/>
          </a:prstGeom>
        </p:spPr>
      </p:pic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83FCED5D-B2B4-BAAE-68DA-5E127506E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3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724170A2-9A04-0153-3835-4F1AD631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86"/>
            <a:ext cx="6217920" cy="6217920"/>
          </a:xfrm>
          <a:prstGeom prst="rect">
            <a:avLst/>
          </a:prstGeom>
        </p:spPr>
      </p:pic>
      <p:pic>
        <p:nvPicPr>
          <p:cNvPr id="7" name="Picture 6" descr="A diagram of a network of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070A6E2F-BAAB-E885-77ED-5591DC278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152401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6AE87127-C651-D225-8509-3394F7073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772"/>
            <a:ext cx="6217920" cy="6217920"/>
          </a:xfrm>
          <a:prstGeom prst="rect">
            <a:avLst/>
          </a:prstGeom>
        </p:spPr>
      </p:pic>
      <p:pic>
        <p:nvPicPr>
          <p:cNvPr id="7" name="Picture 6" descr="A colorful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881DD712-91C9-DFEC-A08A-E0CE0A858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402772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44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697DB790-DE6B-08D8-600D-0930222DF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"/>
            <a:ext cx="6217920" cy="6217920"/>
          </a:xfrm>
          <a:prstGeom prst="rect">
            <a:avLst/>
          </a:prstGeom>
        </p:spPr>
      </p:pic>
      <p:pic>
        <p:nvPicPr>
          <p:cNvPr id="7" name="Picture 6" descr="A colorful circle with lines and dots&#10;&#10;Description automatically generated">
            <a:extLst>
              <a:ext uri="{FF2B5EF4-FFF2-40B4-BE49-F238E27FC236}">
                <a16:creationId xmlns:a16="http://schemas.microsoft.com/office/drawing/2014/main" id="{2E711718-9409-6A6E-8EBF-422974573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320040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71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2CD6F37C-4F13-CB01-B9F8-C3A06CEA1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595"/>
            <a:ext cx="6217920" cy="6217920"/>
          </a:xfrm>
          <a:prstGeom prst="rect">
            <a:avLst/>
          </a:prstGeom>
        </p:spPr>
      </p:pic>
      <p:pic>
        <p:nvPicPr>
          <p:cNvPr id="7" name="Picture 6" descr="A colorful circle with many circles&#10;&#10;Description automatically generated">
            <a:extLst>
              <a:ext uri="{FF2B5EF4-FFF2-40B4-BE49-F238E27FC236}">
                <a16:creationId xmlns:a16="http://schemas.microsoft.com/office/drawing/2014/main" id="{D6BCC00C-3E58-7417-C578-38E88114B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320040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93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2A856A14-5F84-7A81-CE7A-A6DB3623B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53" y="428207"/>
            <a:ext cx="6217920" cy="6217920"/>
          </a:xfrm>
          <a:prstGeom prst="rect">
            <a:avLst/>
          </a:prstGeom>
        </p:spPr>
      </p:pic>
      <p:pic>
        <p:nvPicPr>
          <p:cNvPr id="7" name="Picture 6" descr="A colorful circle with text&#10;&#10;Description automatically generated">
            <a:extLst>
              <a:ext uri="{FF2B5EF4-FFF2-40B4-BE49-F238E27FC236}">
                <a16:creationId xmlns:a16="http://schemas.microsoft.com/office/drawing/2014/main" id="{F1A50908-9FD0-0F3A-8316-1CA9999F3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428207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0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0B8BC56D-DD06-A887-1AE3-85CC0577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74CCA2-25CC-C4FE-580C-77FDE6E76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1208314"/>
            <a:ext cx="56851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D0BEF65B-40FD-BFBD-F069-A7EDD6392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DA79F08-8868-56A6-37E1-346741F48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1077686"/>
            <a:ext cx="56851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1FFC0EB8-7249-715B-5813-5370713F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1DB5A8B-3B88-485E-92EA-55F130075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9" y="1230085"/>
            <a:ext cx="56851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E037D9CF-FE1A-6096-06F6-09EBFC701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9654D6E-A057-9105-4AE5-C7FEBE749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12" y="1164771"/>
            <a:ext cx="56851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2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5177CA-59AA-4511-AA5B-5EC6FD38B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83" y="914400"/>
            <a:ext cx="5685181" cy="5029200"/>
          </a:xfrm>
          <a:prstGeom prst="rect">
            <a:avLst/>
          </a:prstGeom>
        </p:spPr>
      </p:pic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8779F620-F13F-A756-865E-0E447A10A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827669-7BE7-64ED-F664-B6DE7C98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26" y="990600"/>
            <a:ext cx="5685181" cy="5029200"/>
          </a:xfrm>
          <a:prstGeom prst="rect">
            <a:avLst/>
          </a:prstGeom>
        </p:spPr>
      </p:pic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9ACFB0CC-8C3E-32FC-3590-BDD54518A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827669-7BE7-64ED-F664-B6DE7C98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91" y="1170214"/>
            <a:ext cx="5685181" cy="5029200"/>
          </a:xfrm>
          <a:prstGeom prst="rect">
            <a:avLst/>
          </a:prstGeom>
        </p:spPr>
      </p:pic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DC011685-43EA-37FF-1F7F-812B581E5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</Words>
  <Application>Microsoft Office PowerPoint</Application>
  <PresentationFormat>Widescreen</PresentationFormat>
  <Paragraphs>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Retail Meats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Cecal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Glass</dc:creator>
  <cp:lastModifiedBy>Joshua Glass</cp:lastModifiedBy>
  <cp:revision>28</cp:revision>
  <dcterms:created xsi:type="dcterms:W3CDTF">2024-11-21T16:21:20Z</dcterms:created>
  <dcterms:modified xsi:type="dcterms:W3CDTF">2024-11-22T00:28:30Z</dcterms:modified>
</cp:coreProperties>
</file>