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9" r:id="rId4"/>
    <p:sldId id="295" r:id="rId5"/>
    <p:sldId id="262" r:id="rId6"/>
    <p:sldId id="280" r:id="rId7"/>
    <p:sldId id="296" r:id="rId8"/>
    <p:sldId id="258" r:id="rId9"/>
    <p:sldId id="281" r:id="rId10"/>
    <p:sldId id="297" r:id="rId11"/>
    <p:sldId id="263" r:id="rId12"/>
    <p:sldId id="260" r:id="rId13"/>
    <p:sldId id="282" r:id="rId14"/>
    <p:sldId id="298" r:id="rId15"/>
    <p:sldId id="261" r:id="rId16"/>
    <p:sldId id="283" r:id="rId17"/>
    <p:sldId id="299" r:id="rId18"/>
    <p:sldId id="264" r:id="rId19"/>
    <p:sldId id="284" r:id="rId20"/>
    <p:sldId id="300" r:id="rId21"/>
    <p:sldId id="265" r:id="rId22"/>
    <p:sldId id="285" r:id="rId23"/>
    <p:sldId id="301" r:id="rId24"/>
    <p:sldId id="266" r:id="rId25"/>
    <p:sldId id="286" r:id="rId26"/>
    <p:sldId id="302" r:id="rId27"/>
    <p:sldId id="267" r:id="rId28"/>
    <p:sldId id="287" r:id="rId29"/>
    <p:sldId id="303" r:id="rId30"/>
    <p:sldId id="268" r:id="rId31"/>
    <p:sldId id="288" r:id="rId32"/>
    <p:sldId id="304" r:id="rId33"/>
    <p:sldId id="269" r:id="rId34"/>
    <p:sldId id="289" r:id="rId35"/>
    <p:sldId id="305" r:id="rId36"/>
    <p:sldId id="271" r:id="rId37"/>
    <p:sldId id="272" r:id="rId38"/>
    <p:sldId id="274" r:id="rId39"/>
    <p:sldId id="290" r:id="rId40"/>
    <p:sldId id="306" r:id="rId41"/>
    <p:sldId id="275" r:id="rId42"/>
    <p:sldId id="291" r:id="rId43"/>
    <p:sldId id="307" r:id="rId44"/>
    <p:sldId id="276" r:id="rId45"/>
    <p:sldId id="292" r:id="rId46"/>
    <p:sldId id="308" r:id="rId47"/>
    <p:sldId id="277" r:id="rId48"/>
    <p:sldId id="293" r:id="rId49"/>
    <p:sldId id="309" r:id="rId50"/>
    <p:sldId id="278" r:id="rId51"/>
    <p:sldId id="257" r:id="rId52"/>
    <p:sldId id="294" r:id="rId53"/>
    <p:sldId id="310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8:46:00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795 163 24575,'-94'-1'0,"-108"3"0,167 0 0,0 2 0,1 1 0,-58 18 0,75-16 0,1 1 0,1 0 0,0 2 0,0-1 0,1 2 0,0 0 0,0 1 0,2 0 0,-1 1 0,2 0 0,-1 1 0,2 0 0,0 1 0,-11 23 0,1 0 0,9-18 0,0-1 0,2 1 0,0 1 0,2-1 0,0 1 0,1 1 0,1-1 0,-2 25 0,5 132 0,3-117 0,0-54 0,0 0 0,0 1 0,0-1 0,1 0 0,0 0 0,1 0 0,0-1 0,0 1 0,0-1 0,1 1 0,0-1 0,0 0 0,0 0 0,8 7 0,2 1 0,0 0 0,2-1 0,-1 0 0,19 10 0,-25-18 0,0-1 0,1 0 0,-1 0 0,1-1 0,0 0 0,0-1 0,0 0 0,11 1 0,34 7 0,518 123 0,-512-119 0,-25-5 0,0-1 0,59 3 0,-84-10 0,1-1 0,-1-1 0,0 0 0,0 0 0,1-1 0,-1-1 0,-1 0 0,1 0 0,0-1 0,-1 0 0,0-1 0,18-11 0,-11 3 0,0-1 0,-1-1 0,-1 0 0,0-1 0,-1-1 0,0 0 0,-2-1 0,0 0 0,-1-1 0,12-27 0,-4 0 0,-1-1 0,-3-1 0,13-70 0,-21 64 0,-2-1 0,-3 1 0,-5-68 0,0 10 0,5 45 0,0 40 0,-1 0 0,-1 1 0,-2-1 0,-5-33 0,5 54 0,-1-1 0,1 1 0,-1 0 0,-1-1 0,1 1 0,-1 1 0,0-1 0,0 0 0,-1 1 0,1 0 0,-1 0 0,-1 0 0,1 1 0,0 0 0,-1 0 0,0 0 0,0 1 0,0-1 0,-1 1 0,1 1 0,0-1 0,-13-2 0,-13-2 0,0 1 0,0 1 0,-49 0 0,76 4 0,-18-1 0,0 1 0,0 1 0,-1 1 0,1 1 0,0 1 0,0 1 0,1 1 0,-1 1 0,-42 17 0,47-13-32,0 1 0,1 0-1,0 2 1,0 0 0,-22 24 0,7-7-1140,20-20-5654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8:54:20.2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8:54:12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1410 81 24575,'-99'-21'0,"-171"-12"0,84 23 0,-236-7 0,410 17 0,1 1 0,-1 0 0,0 0 0,1 1 0,-1 1 0,1 0 0,-1 0 0,1 1 0,-17 9 0,3 2 0,0 1 0,-33 29 0,38-30 0,-24 16 0,34-25 0,1 0 0,-1 0 0,1 1 0,1 0 0,0 1 0,0 0 0,-7 9 0,8-6 0,0 0 0,2 0 0,-1 0 0,1 1 0,1-1 0,0 1 0,1 0 0,0 1 0,1-1 0,-1 16 0,1 18 0,5 68 0,0-27 0,-3-81 0,0 0 0,1-1 0,-1 1 0,1 0 0,0-1 0,0 1 0,1-1 0,0 1 0,0-1 0,0 0 0,0 0 0,1 1 0,0-2 0,0 1 0,0 0 0,7 6 0,-1-3 0,0-1 0,1 0 0,0 0 0,0-1 0,0-1 0,22 9 0,-9-5 0,-1-2 0,1-1 0,0 0 0,1-2 0,34 2 0,121-5 0,-108-2 0,63-1 0,185-26 0,-214 15 0,-55 8 0,-1-2 0,0-2 0,83-27 0,-126 33 0,1 0 0,-1 0 0,1-1 0,-1 0 0,0 0 0,-1 0 0,1-1 0,-1 0 0,0 0 0,0 0 0,0-1 0,-1 1 0,1-1 0,-1 0 0,-1-1 0,1 1 0,-1 0 0,-1-1 0,5-13 0,-1-7 0,-1 0 0,-1 0 0,0-55 0,3-23 0,-1 75-195,-2 0 0,-1-1 0,-1 1 0,-1 0 0,-2-1 0,-8-52 0,4 60-6631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8:54:16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1038 1 24575,'-1'57'0,"-2"0"0,-3 0 0,-18 76 0,16-86 0,2-1 0,2 1 0,4 68 0,-2 26 0,0-120 0,-2 1 0,-1-1 0,-9 30 0,6-29 0,2 0 0,1 1 0,-3 27 0,5 152 0,4-123 0,-15 127 0,1-113 0,-19 111 0,8-85 0,-24 97 0,-80 320 0,108-456 0,-40 107 0,6-24 0,49-148 0,-8 26 0,2 0 0,2 0 0,1 1 0,-3 69 0,10-88 0,-1 0 0,-1 0 0,-1-1 0,-1 1 0,-1-1 0,-1 0 0,-1-1 0,-1 0 0,-1 0 0,-18 28 0,28-49 0,0 1 0,0-1 0,0 1 0,-1-1 0,1 0 0,0 1 0,-1-1 0,1 1 0,0-1 0,0 0 0,-1 1 0,1-1 0,-1 0 0,1 1 0,0-1 0,-1 0 0,1 0 0,-1 1 0,1-1 0,-1 0 0,1 0 0,-1 0 0,1 0 0,-1 1 0,1-1 0,-1 0 0,1 0 0,0 0 0,-1 0 0,1 0 0,-1 0 0,1-1 0,-1 1 0,1 0 0,-1 0 0,1 0 0,-1 0 0,1 0 0,-1-1 0,-13-21 0,-2-45 0,14 58 0,-19-77 0,-4 2 0,-3 0 0,-71-143 0,-28-30 0,79 172 0,119 240 0,-5-7 0,-32-67 0,-28-61 0,2 0 0,0-1 0,1 0 0,1 0 0,15 20 0,-13-22 0,-1 0 0,-1 2 0,0-1 0,-2 1 0,8 21 0,9 23 0,-23-60 0,-1-1 0,1 0 0,0 1 0,-1-1 0,1 0 0,0 0 0,0 0 0,1 0 0,-1-1 0,0 1 0,0-1 0,1 1 0,-1-1 0,1 0 0,0 0 0,-1 0 0,1 0 0,0 0 0,-1 0 0,1-1 0,0 0 0,4 1 0,9-1 0,-1 0 0,32-4 0,-41 3 0,114-20 0,-2-5 0,165-61 0,-199 60 0,282-108-1365,-292 102-5461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8:59:09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06:33.2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06:39.8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456 135 24575,'-1'-4'0,"-1"0"0,0 0 0,0 0 0,0 0 0,-1 0 0,1 1 0,-1-1 0,0 1 0,0-1 0,0 1 0,-8-5 0,2-1 0,1 1 0,1 0 0,-1 0 0,-1 1 0,1 1 0,-1-1 0,0 1 0,0 1 0,-1 0 0,-10-4 0,15 7 0,-1 1 0,1-1 0,0 1 0,-1 1 0,1-1 0,-1 1 0,1 0 0,-1 0 0,1 0 0,0 1 0,-1 0 0,1 0 0,-1 0 0,1 1 0,0 0 0,0 0 0,0 0 0,0 0 0,-8 7 0,2-2 0,1 2 0,0-1 0,0 1 0,1 1 0,0 0 0,1 0 0,0 1 0,0 0 0,1 0 0,1 1 0,0 0 0,0 0 0,2 0 0,-5 15 0,-20 42 0,22-53 0,0-1 0,0 1 0,2 0 0,0 0 0,1 1 0,0-1 0,-2 35 0,5 6 0,-1-22 0,2 1 0,8 66 0,-5-91 0,1-1 0,0 1 0,0 0 0,2-1 0,-1 0 0,1 0 0,0-1 0,1 0 0,0 0 0,1 0 0,0-1 0,0 0 0,1-1 0,0 0 0,16 10 0,9 5 0,1-2 0,1-2 0,42 16 0,-71-31 0,0 0 0,0 0 0,0-1 0,1 0 0,-1-1 0,1 0 0,-1 0 0,1 0 0,0-1 0,-1 0 0,1-1 0,9-1 0,-14 1 0,1 0 0,0-1 0,-1 0 0,1 0 0,-1 0 0,1 0 0,-1 0 0,0 0 0,0-1 0,0 0 0,-1 1 0,1-1 0,0 0 0,-1-1 0,0 1 0,0 0 0,0-1 0,0 1 0,0-1 0,-1 1 0,1-1 0,-1 0 0,0 0 0,1-7 0,3-26 0,-1 0 0,-2 0 0,-2-1 0,-5-46 0,0-25 0,5-233-1365,0 320-5461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06:45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4019 1 24575,'-9'6'0,"0"0"0,0 1 0,0 0 0,1 1 0,0 0 0,1 0 0,0 0 0,-11 17 0,-7 8 0,-346 386 0,315-363 0,-3-2 0,-2-3 0,-2-3 0,-2-2 0,-2-4 0,-78 37 0,90-47 0,2 3 0,1 2 0,-81 76 0,50-41 0,-39 14 0,82-60 0,-52 43 0,34-21 0,-2-3 0,-67 38 0,-138 62 0,-434 178 0,437-208 0,-287 105 0,494-191 0,47-24 0,-1 0 0,0 0 0,0-1 0,0 0 0,-10 3 0,18-7 0,-1 0 0,0 1 0,1-1 0,-1-1 0,1 1 0,-1 0 0,1 0 0,-1 0 0,0-1 0,1 1 0,-1-1 0,1 1 0,0-1 0,-1 0 0,1 0 0,-1 1 0,1-1 0,0 0 0,0 0 0,-1 0 0,1-1 0,0 1 0,0 0 0,0 0 0,0 0 0,0-1 0,1 1 0,-1-1 0,0 1 0,1 0 0,-1-1 0,1 1 0,-1-1 0,1 0 0,0 1 0,-1-1 0,1-1 0,-2-10 0,0 0 0,0 0 0,1-18 0,1 22 0,3-251 0,-11 318 0,-3-1 0,-26 86 0,15-66 0,-9 35 0,-5 17 0,-24 162 0,59-288 0,0 1 0,1-1 0,-1 0 0,1 1 0,0-1 0,0 0 0,0 1 0,1-1 0,-1 0 0,1 1 0,0-1 0,-1 0 0,2 0 0,-1 1 0,0-1 0,4 5 0,-3-6 0,0-1 0,0 1 0,1-1 0,-1 0 0,0 1 0,1-1 0,-1 0 0,1-1 0,0 1 0,-1 0 0,1-1 0,0 1 0,0-1 0,-1 0 0,1 0 0,0 0 0,-1 0 0,1 0 0,0-1 0,4 0 0,104-21-361,-1-4-1,109-41 1,-203 61 80,38-11-6545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07:04.75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690 109 24575,'0'0'0,"-13"-9"0,-21-4 0,-15-3 0,-2 2 0,1 2 0,10-2 0,5 3 0,1 3 0,-3 2 0,-4 3 0,1 1 0,-3 2 0,-2 0 0,2 5 0,9 7 0,9 4 0,9 10 0,2-1 0,5 1 0,-2 5 0,2 1 0,2-1 0,2 0 0,2-1 0,2-1 0,1-2 0,0 0 0,0 0 0,6-6 0,0 0 0,-1-1 0,5 2 0,5-4 0,-2 1 0,3 1 0,3 1 0,2 2 0,3-3 0,6 0 0,2 1 0,0-5 0,-1-3 0,0-4 0,-2-4 0,-2-3 0,1-1 0,4-2 0,5 1 0,5 9 0,0 2 0,2-1 0,-2-2 0,-4-1 0,-4-3 0,-2-2 0,2-1 0,-1-1 0,-2 0 0,5-11 0,-7-6 0,-1 1 0,-7-4 0,-7-2 0,-5-2 0,-4-1 0,-3-6 0,-2-1 0,-1 0 0,0-4 0,-1 0 0,1 2 0,1 2 0,-1 1 0,1 3 0,0 0 0,-5 1 0,-6 6 0,0 1 0,-4 5 0,2-2 0,-3 5 0,3-2 0,-2 3 0,-3 2 0,-2 3 0,-8 3 0,-3 1 0,-5 1 0,5-4 0,1 0 0,7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07:08.6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21.62317"/>
      <inkml:brushProperty name="anchorY" value="1287.75574"/>
      <inkml:brushProperty name="scaleFactor" value="0.5"/>
    </inkml:brush>
  </inkml:definitions>
  <inkml:trace contextRef="#ctx0" brushRef="#br0">0 1 24575,'0'0'0,"5"0"0,11 0 0,22 0 0,25 5 0,35 0 0,20 11 0,19 0 0,2-2 0,-13-3 0,-23-4 0,-29 3 0,-69-7 0,0-1 0,0-1 0,0 1 0,-1 0 0,1 0 0,-1 1 0,1-1 0,4 5 0,-5-5 0,-2 0 0,0 0 0,1 0 0,-1 0 0,0 1 0,0-1 0,0 1 0,0 0 0,-1-1 0,1 1 0,1 4 0,0-1 0,-1-1 0,-1 1 0,1-1 0,-1 1 0,0-1 0,0 9 0,1 35 0,-6 19 0,-1 7 0,0 11 0,1 3 0,0 6 0,7 46 0,1-6 0,1-14 0,0-23 0,-2-23 0,-1-20 0,-1-15 0,0-4 0,-1-6 0,0 14 0,0 4 0,0 9 0,5 4 0,0-5 0,1-2 0,-2-17 0,-9-37 0,5 1 0,-1 0 0,1 0 0,-1 0 0,1 0 0,-1 0 0,0 0 0,0-1 0,1 1 0,-1 0 0,0 0 0,0-1 0,0 1 0,0 0 0,0-1 0,0 1 0,0-1 0,0 0 0,0 1 0,0-1 0,0 0 0,0 1 0,0-1 0,0 0 0,-2 0 0,2 1 0,-3 0 0,0-1 0,1 0 0,-1 0 0,1-1 0,-1 1 0,0-1 0,-5-1 0,-39-19 0,-5-3 0,-3-4 0,5 3 0,5 6 0,6 7 0,5 4 0,10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07:11.8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6.21204"/>
      <inkml:brushProperty name="anchorY" value="-1592.23083"/>
      <inkml:brushProperty name="scaleFactor" value="0.5"/>
    </inkml:brush>
  </inkml:definitions>
  <inkml:trace contextRef="#ctx0" brushRef="#br0">0 1 24575,'0'0'0,"9"0"0,9 0 0,4 0 0,8 5 0,2 6 0,7 5 0,-1 5 0,-1 8 0,2-3 0,-2 12 0,14 10 0,-2 10 0,7 4 0,-3 1 0,5-1 0,0-2 0,0 3 0,-7-7 0,-1-7 0,-6-3 0,-1-5 0,2 1 0,1 6 0,-3-3 0,-3-2 0,0 0 0,-8 2 0,3-3 0,-3-4 0,-2-3 0,-1 1 0,5 4 0,-2-2 0,0-2 0,-1 3 0,-2-3 0,10 4 0,0 3 0,3-2 0,-1-3 0,23 17 0,-1-6 0,-10-4 0,-7-5 0,-13-5 0,-6-4 0,-4-8 0,-6-2 0,-1-6 0,1 6 0,8 12 0,7 2 0,13 13 0,16 3 0,26 10 0,24 11 0,35 17 0,21-2 0,0-14 0,-20-18 0,-29-18 0,-104-35 0,2 1 0,-1-1 0,23 1 0,-33-4 0,-2 1 0,1 0 0,-1 0 0,1-1 0,0 0 0,-1 0 0,0 0 0,1 0 0,-1 0 0,1-1 0,-1 0 0,0 1 0,4-4 0,-5 4 0,0-1 0,0 0 0,0 0 0,0 0 0,-1 0 0,1 0 0,-1 0 0,1-1 0,-1 1 0,0-1 0,0 1 0,0-1 0,0 1 0,0-1 0,-1 1 0,1-4 0,1 2 0,-1-2 0,-1 0 0,1 1 0,-1-1 0,-1 0 0,1 0 0,-2-9 0,-14-46 0,-3-7 0,-1 5 0,4 8 0,-1 14 0,4 7 0,-1 12 0,-3 3 0,2 1 0,-1 0 0,-3-2 0,-2-8 0,-2-7 0,-2 4 0,4-4 0,0 6 0,5 1 0,4 2 0,0 6 0,-3 1 0,2 9 0,3 16 0,8 20 0,9 13 0,12 15 0,21 10 0,11 9 0,7 5 0,-3-13 0,5 6 0,0-5 0,-2-3 0,-6-9 0,-12-2 0,-42-47 0,4-1 0,-1 0 0,1 0 0,-1 0 0,0 0 0,0 0 0,-1 1 0,1-1 0,-1 0 0,-1 9 0,-2-5 0,1-2 0,0 1 0,0-1 0,-1 1 0,0-1 0,0 0 0,-1 0 0,-5 7 0,-2 1 0,-2 1 0,0-1 0,-17 14 0,-55 43 0,-14-2 0,1-5 0,9-3 0,-2 2 0,15-8 0,9-1 0,11-13 0,17-11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8:46:07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161 292 24575,'-1'-81'0,"3"-92"0,-2 170 0,0 0 0,1 0 0,-1 1 0,1-1 0,-1 0 0,1 0 0,0 1 0,0-1 0,0 0 0,0 1 0,3-4 0,-4 6 0,0 0 0,0 0 0,0 0 0,0-1 0,0 1 0,1 0 0,-1 0 0,0 0 0,0 0 0,0 0 0,0 0 0,1 0 0,-1 0 0,0 0 0,0 0 0,0 0 0,0 0 0,1 0 0,-1 0 0,0 0 0,0 0 0,0 0 0,1 0 0,-1 0 0,0 0 0,0 0 0,0 0 0,0 0 0,1 0 0,-1 0 0,0 0 0,0 0 0,0 0 0,0 1 0,0-1 0,1 0 0,-1 0 0,0 0 0,0 0 0,0 0 0,0 0 0,0 1 0,0-1 0,0 0 0,0 0 0,1 0 0,-1 0 0,0 1 0,5 21 0,0 324 0,-8-187 0,3 484 0,2-602 0,9 51 0,1 12 0,16 125 0,-15-145 0,3 104 0,-15-60 0,12 231 0,0 220 0,-16-358 0,0-197 0,3-24 0,0 0 0,0 0 0,0 0 0,-1 1 0,1-1 0,0 0 0,0 0 0,0 0 0,0 0 0,0 0 0,-1 1 0,1-1 0,0 0 0,0 0 0,0 0 0,-1 0 0,1 0 0,0 0 0,0 0 0,0 0 0,-1 0 0,1 0 0,0 0 0,0 0 0,-1 0 0,1 0 0,0 0 0,0 0 0,0 0 0,-1 0 0,1 0 0,0 0 0,0 0 0,0 0 0,-1 0 0,1 0 0,0 0 0,0 0 0,0 0 0,-1-1 0,1 1 0,0 0 0,0 0 0,0 0 0,-24-33 0,17 21 0,-52-76 0,-85-98 0,115 160 0,15 21 0,14 5 0,-1 1 0,1-1 0,0 0 0,-1 0 0,1 1 0,0-1 0,0 0 0,-1 1 0,1-1 0,0 0 0,-1 1 0,1-1 0,0 1 0,0-1 0,0 0 0,0 1 0,-1-1 0,1 1 0,0-1 0,0 0 0,0 1 0,0-1 0,0 1 0,0-1 0,0 1 0,0-1 0,0 0 0,0 1 0,0-1 0,0 1 0,1-1 0,-1 1 0,1 3 0,0 0 0,1 0 0,-1 0 0,1 0 0,0 0 0,0 0 0,0-1 0,1 1 0,-1-1 0,1 1 0,4 3 0,40 38 0,-27-28 0,-14-11 0,2 2 0,0-1 0,1 1 0,0-1 0,0-1 0,15 9 0,-20-14 0,0 1 0,0-1 0,0 0 0,1 0 0,-1 0 0,0-1 0,0 0 0,1 0 0,-1 0 0,0 0 0,0 0 0,1-1 0,-1 0 0,0 0 0,0 0 0,0 0 0,8-5 0,13-6 0,0-2 0,-1 0 0,-1-2 0,41-36 0,76-86 0,-102 96-1365,-25 25-5461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26:04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1:26:07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1086 741 24575,'0'-14'0,"4"-94"0,-2 92 0,0 1 0,2-1 0,0 1 0,11-29 0,-5 22 0,-2 0 0,0-1 0,-1-1 0,-2 1 0,0-1 0,-1 0 0,-2 0 0,0 0 0,-4-40 0,2 60 0,-1 1 0,0 0 0,0 0 0,0 0 0,-1 0 0,1 0 0,-1 0 0,0 0 0,0 0 0,0 1 0,0-1 0,0 1 0,0-1 0,-1 1 0,1 0 0,-1 0 0,1 0 0,-1 0 0,0 0 0,0 1 0,-4-3 0,-9-2 0,0-1 0,-33-7 0,28 9 0,-64-20 0,1 0 0,-107-17 0,152 38 0,0 1 0,0 3 0,-51 4 0,73-1 0,0 0 0,0 1 0,1 0 0,-26 11 0,-60 35 0,95-45 0,-1 0 0,1 1 0,0 0 0,1 0 0,-1 1 0,1-1 0,1 1 0,-1 1 0,-4 8 0,-21 25 0,25-34 0,1 0 0,0 0 0,1 1 0,0-1 0,0 1 0,0 0 0,-2 12 0,-15 63 0,11-33 0,-11 63 0,14-66 0,7-43 0,-19 109 0,-4 144 0,23-252 0,0 1 0,1-1 0,-1 0 0,1 0 0,0 1 0,0-1 0,1 0 0,0 0 0,0 0 0,0 0 0,0 0 0,1-1 0,-1 1 0,1-1 0,1 1 0,-1-1 0,0 0 0,1 0 0,0-1 0,0 1 0,0-1 0,7 4 0,14 10 0,44 20 0,20 13 0,22 22 0,53 38 0,-140-93 0,1 0 0,44 21 0,-55-32 0,0-1 0,1 0 0,0-1 0,-1 0 0,1-1 0,0-1 0,17 1 0,-28-3 0,130-1 0,-119-1 0,0 0 0,-1-1 0,1 0 0,-1-1 0,0-1 0,0 0 0,13-7 0,129-63 0,-150 72 0,0-1 0,0 0 0,0 0 0,0-1 0,-1 0 0,0 0 0,0 0 0,0 0 0,0-1 0,-1 0 0,0 0 0,0 0 0,3-9 0,-1 6 0,-1-1 0,2 1 0,-1 0 0,14-13 0,-13 15 0,0 0 0,0 0 0,-1-1 0,0 0 0,0 0 0,0 0 0,-1-1 0,-1 0 0,7-15 0,-3 3 0,21-33 0,-18 34 0,12-29 0,-19 38 0,-1 0 0,0-1 0,-1 1 0,0-1 0,0-16 0,-4-63 0,0 39 0,2-9 0,-4-77 0,2 117 0,-1 1 0,-1-1 0,-1 1 0,-12-33 0,11 36 0,1 0 0,-5-29 0,9 35 0,-1 0 0,0 0 0,-1 0 0,0 0 0,-1 0 0,0 1 0,-1 0 0,0 0 0,-11-15 0,2 9 0,-2 0 0,0 1 0,0 1 0,-23-15 0,-32-27 0,62 47 0,-1 1 0,-1 0 0,1 1 0,-1 0 0,-1 1 0,1 0 0,-1 1 0,0 0 0,-22-6 0,9 6 0,0 1 0,0 1 0,0 1 0,-26 2 0,28 0 0,1 2 0,-1 0 0,1 1 0,0 2 0,-1 0 0,2 1 0,-1 1 0,1 2 0,0 0 0,1 0 0,-25 17 0,-67 38-1365,89-49-5461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0T02:23:08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1:23:44.941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757 76 24575,'0'0'0,"-5"0"0,-8 0 0,-11 6 0,-11 0 0,-3 0 0,-2 5 0,1-2 0,2 0 0,9 3 0,2 4 0,7 4 0,0-2 0,-1 3 0,-2 2 0,-8-4 0,-8 2 0,-2-5 0,6 2 0,1-4 0,9 2 0,2-2 0,6-10 0,-1-9 0,-2-3 0,-2-1 0,2 6 0,-1 9 0,-2 8 0,4 7 0,4 4 0,10-2 0,10 1 0,9-5 0,7 7 0,5-5 0,2-3 0,-4 0 0,1-4 0,-1-4 0,1 3 0,7-3 0,-5 3 0,1-2 0,-7 4 0,0-2 0,0-3 0,2-2 0,1-4 0,2-2 0,1-1 0,1-1 0,1 0 0,0-1 0,0 1 0,-1-1 0,1 1 0,-6-6 0,0-6 0,-7-6 0,1-11 0,2-4 0,3 4 0,-5 0 0,3 1 0,-5 0 0,3 5 0,-5 1 0,-3-1 0,-4-1 0,3 4 0,-2-1 0,-2-1 0,-1-2 0,-2-2 0,-2-2 0,-6 6 0,-1-2 0,-6 6 0,-5 5 0,-5 5 0,2-2 0,-2 2 0,5-4 0,-3 1 0,5-3 0,4-4 0,-3 1 0,4-2 0,-4 3 0,3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1:23:47.630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914.68207"/>
      <inkml:brushProperty name="anchorY" value="922.14227"/>
      <inkml:brushProperty name="scaleFactor" value="0.5"/>
    </inkml:brush>
  </inkml:definitions>
  <inkml:trace contextRef="#ctx0" brushRef="#br0">0 1228 24575,'0'0'0,"35"0"0,61-6 0,83-12 0,78 0 0,54-5-6425,25-9 8261,2-1-2754,-17-2 918,-34 6 0,-39 8 0,-7 12-256,-11 7 329,5 16-110,23 2 37,-10 0 0,1-2 0,-4-4 0,20-9 0,16-10 0,22-2-1062,-10-17 1365,2 1-454,-25 2 151,-25 0 0,-18 6-1013,4-7 1302,-13 5-433,-28 4 144,-28 5 0,-9 5 2293,3 3-2948,-15 2 982,-18 2-327,-13 1 0,0 0 1630,-7 0-2095,-3 0 3687,-5-1-4076,9 0 2756,4 1-2323,11-1 1000,3 0-684,7 5 157,-4 1-52,-8 0 0,-15-1 0,-7-2 0,-12-1 0,3 0 0,-1-2 0,-4 0 0,0 0 0,-11 0 0,-5-1 0,-4 1 0,-8 0 0,-8 0 0,-6 0 0,1-6 0,3 0 0,-1 1 0,-15 0 0,-14 1 0,-13 4 0,0 0 0,0 0 0,0 0 0,0 0 0,0 0 0,0 0 0,0 0 0,-1 0 0,1 0 0,0 0 0,0 0 0,0 0 0,0 0 0,0 0 0,0 0 0,0 0 0,0 0 0,0 0 0,0 0 0,0 0 0,0 0 0,0 0 0,-1 0 0,1 0 0,0 0 0,0 0 0,0 0 0,0 0 0,0 0 0,0 0 0,0 0 0,0 0 0,0 0 0,0 0 0,0 0 0,0 0 0,0-1 0,0 1 0,0 0 0,0 0 0,0 0 0,0 0 0,0 0 0,0 0 0,0 0 0,0 0 0,0 0 0,0 0 0,0 0 0,0 0 0,0 0 0,0-1 0,0 1 0,0 0 0,0 0 0,0 0 0,-14-7 0,-14-11 0,-6-7 0,-9-10 0,-1-8 0,-4-8 0,-3 2 0,-3-3 0,3 4 0,5 4 0,-1-1 0,4-2 0,-2 2 0,-3 4 0,9 3 0,-3-2 0,-2-5 0,1 3 0,-2 7 0,2 9 0,3 4 0,3 6 0,8 0 0,3 4 0,8 10 0,19 2 0,-1 0 0,0 0 0,0 0 0,0 0 0,0 0 0,0 0 0,-1 0 0,1 0 0,0 0 0,0 0 0,0 0 0,0 0 0,0 0 0,-1 0 0,1 0 0,0 0 0,0 1 0,0-1 0,0 0 0,0 0 0,0 0 0,0 0 0,-1 0 0,1 0 0,0 0 0,0 1 0,0-1 0,0 0 0,0 0 0,0 0 0,0 0 0,0 0 0,0 1 0,0-1 0,0 0 0,0 0 0,0 0 0,0 0 0,0 1 0,0-1 0,0 0 0,0 0 0,0 0 0,0 0 0,0 0 0,0 1 0,0-1 0,0 0 0,0 0 0,0 0 0,1 0 0,-1 0 0,0 0 0,0 1 0,0-1 0,11 9 0,3 12 0,13 6 0,4-3 0,8 2 0,7 7 0,11-6 0,5 1 0,14 12 0,1 12 0,17 0 0,15 5 0,1 12 0,6 20 0,-3 7 0,11 10-738,-4-6 949,-12-2-316,0-4 105,-25-14 0,-11-8 0,-9-14 0,-18-10 0,-8-8 0,-12-6 0,-16-10 0,-9-25 23,0 2 0,1-1 0,-1 0 0,0 1 0,0-1 0,0 0 0,0 1 0,0-1 0,0 1 0,0-1 0,0 0 0,0 1 0,0-1 0,-1 0 1,1 1-1,0-1 0,0 1 0,0-1 0,0 0 0,0 1 0,-1-1 0,1 0 0,0 1 0,0-1 0,-1 0 0,1 0 0,0 1 0,-1-1 1,1 0-1,0 0 0,-1 1 0,-14 2-234,-9-4 316,-4-3-105,-3 0 0,-1 0 0,0 1 0,0 1 0,-5 1 0,-12 1 0,1 5 0,1 1 0,-2 0 0,-2 11 0,4-1 0,3 5 0,5-4 0,4 3 0,2-5 0,3 4 0,7 1 0,6 2 0,0 3 0,-18 14 0,-4 8 0,-8 7 0,-6-2 0,3-4 0,3-5 0,11-5 0,16-9 0,20-28 0,-1 0 0,0 0 0,1 0 0,-1 0 0,1 0 0,0 1 0,-1-1 0,1 0 0,0 0 0,0 0 0,0 1 0,0-1 0,0 0 0,0 2 0,0-2 0,0 0 0,0 0 0,1-1 0,-1 1 0,0-1 0,0 1 0,1 0 0,-1-1 0,1 1 0,-1-1 0,0 1 0,1-1 0,-1 1 0,1-1 0,-1 1 0,1-1 0,0 0 0,-1 1 0,1-1 0,-1 0 0,2 1 0,18 5 0,6-4 0,-1-3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25:49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1059 240 24575,'0'-3'0,"0"-1"0,0 1 0,-1 0 0,1 0 0,-1-1 0,0 1 0,0 0 0,0 0 0,0 0 0,-1 0 0,1 0 0,-1 0 0,0 0 0,0 1 0,0-1 0,0 1 0,0-1 0,-1 1 0,1 0 0,-1 0 0,1 0 0,-1 0 0,0 0 0,0 0 0,-5-2 0,-8-2 0,1 1 0,-1 1 0,0 0 0,-20-2 0,-24-7 0,-10-5 0,52 14 0,0 0 0,0-1 0,-32-15 0,37 15 0,-1-1 0,1 2 0,-1 0 0,0 0 0,0 2 0,0 0 0,0 0 0,0 1 0,0 1 0,-1 0 0,-14 3 0,-2 1 0,0 2 0,0 1 0,-55 21 0,77-24 0,0 0 0,0 1 0,0 1 0,1-1 0,0 1 0,0 1 0,-12 11 0,-47 61 0,23-26 0,32-40 0,1 0 0,0 0 0,1 1 0,1 0 0,0 1 0,0 0 0,2 0 0,0 1 0,-7 23 0,6-8 0,2 1 0,0 0 0,-1 58 0,8-70 0,0 0 0,1 1 0,1-1 0,1 0 0,1 0 0,0 0 0,11 21 0,3-1 0,1 0 0,2-2 0,2-1 0,2-1 0,1-1 0,2-1 0,54 50 0,-18-27 0,2-4 0,2-2 0,76 42 0,111 40 0,-207-112 0,2-2 0,0-2 0,70 14 0,-108-30 0,1 0 0,0-1 0,-1 0 0,1-1 0,-1 0 0,1-2 0,-1 1 0,0-2 0,1 1 0,-2-2 0,1 0 0,0 0 0,-1-1 0,0-1 0,-1 0 0,1-1 0,19-17 0,9-10 0,-2-3 0,-1-1 0,35-48 0,-4 7 0,-34 42 0,55-81 0,-83 108 0,0-1 0,-1 1 0,0-1 0,-1 0 0,0 0 0,-1 0 0,-1-1 0,2-18 0,-2-9 0,-4-53 0,-1 25 0,2 48 0,0 0 0,-2 0 0,-1 1 0,0 0 0,-1 0 0,-1 0 0,-1 0 0,-1 1 0,0 0 0,-21-32 0,-8-2 0,-1 2 0,-49-48 0,50 57 0,7 6 0,0 2 0,-3 1 0,0 2 0,-2 1 0,-1 1 0,-40-22 0,42 36-227,0 1-1,-1 2 1,0 1-1,-1 1 1,-60-5-1,69 11-6598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25:58.8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2177 1 24575,'-3'0'0,"0"1"0,0 0 0,1 0 0,-1 0 0,0 0 0,0 0 0,0 0 0,1 1 0,-1-1 0,1 1 0,-1 0 0,1-1 0,0 1 0,-4 4 0,-26 33 0,20-19 0,0 1 0,2 0 0,-13 39 0,-19 37 0,-2-26 0,-3-2 0,-103 115 0,18-25 0,15-5 0,-115 147 0,62-102 0,-130 173 0,273-332 0,-2-2 0,-2-1 0,-36 33 0,-14 15 0,-23 20 0,-19 23 0,-155 130 0,277-257 0,0 0 0,-1 1 0,1-1 0,0 0 0,0 0 0,-1 1 0,1-1 0,0 0 0,-1 0 0,1-1 0,-1 1 0,0 0 0,1 0 0,-1-1 0,1 1 0,-1-1 0,0 1 0,0-1 0,1 0 0,-1 0 0,0 0 0,0 0 0,1 0 0,-1 0 0,0 0 0,1 0 0,-1-1 0,-2 0 0,2-1 0,0-1 0,0 1 0,0-1 0,0 0 0,1 0 0,-1 1 0,1-1 0,0 0 0,0 0 0,0 0 0,0-1 0,1 1 0,-1 0 0,1 0 0,0-6 0,-5-73-108,8-83-1,-1 103-1039,-1 17-5678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26:01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59 24575,'18'0'0,"20"-5"0,16-1 0,4 0 0,-4 2 0,-6 0 0,-2 2 0,8-3 0,5-2 0,-4-3 0,-10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35:37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1:26:01.248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9808.34668"/>
      <inkml:brushProperty name="anchorY" value="-698.90765"/>
      <inkml:brushProperty name="scaleFactor" value="0.5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8:50:41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1:26:03.407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10655.01367"/>
      <inkml:brushProperty name="anchorY" value="-1545.57446"/>
      <inkml:brushProperty name="scaleFactor" value="0.5"/>
    </inkml:brush>
  </inkml:definitions>
  <inkml:trace contextRef="#ctx0" brushRef="#br0">1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1:26:09.170"/>
    </inkml:context>
    <inkml:brush xml:id="br0">
      <inkml:brushProperty name="width" value="0.035" units="cm"/>
      <inkml:brushProperty name="height" value="0.035" units="cm"/>
      <inkml:brushProperty name="color" value="#AE198D"/>
      <inkml:brushProperty name="inkEffects" value="galaxy"/>
      <inkml:brushProperty name="anchorX" value="-11501.67969"/>
      <inkml:brushProperty name="anchorY" value="-2392.24121"/>
      <inkml:brushProperty name="scaleFactor" value="0.5"/>
    </inkml:brush>
  </inkml:definitions>
  <inkml:trace contextRef="#ctx0" brushRef="#br0">1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35:32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1279 60 24575,'-90'-1'0,"-91"-14"0,42 4 0,-194 9 0,153 5 0,138-2 0,0 1 0,1 2 0,0 2 0,0 2 0,-47 15 0,84-22 0,0 1 0,1-1 0,-1 1 0,1 0 0,0 0 0,0 0 0,0 1 0,0-1 0,0 1 0,0-1 0,1 1 0,-1 0 0,1 0 0,-1 0 0,1 0 0,0 1 0,1-1 0,-1 1 0,0-1 0,1 1 0,0-1 0,0 1 0,0 0 0,0 0 0,1-1 0,-1 1 0,1 0 0,0 0 0,0 0 0,1-1 0,-1 1 0,1 0 0,1 4 0,0 3 0,0 0 0,1 0 0,1-1 0,0 1 0,0-1 0,1 0 0,0 0 0,1 0 0,0-1 0,10 11 0,61 61 0,158 126 0,-148-134 0,-77-65 0,1 0 0,0-1 0,0-1 0,1 1 0,17 5 0,-14-5 0,0 0 0,24 16 0,18 13 0,1-3 0,1-3 0,69 26 0,17 8 0,-124-53 0,-1 0 0,2-2 0,-1 0 0,1-2 0,1 0 0,-1-2 0,1 0 0,36 2 0,100 3 0,-36-1 0,-37-6 0,10 1 0,155-13 0,-241 7 0,0 1 0,0-2 0,0 1 0,0-1 0,0-1 0,-1 0 0,0 0 0,0-1 0,0 0 0,0 0 0,-1-1 0,1 0 0,8-10 0,-7 6 0,0-1 0,-1-1 0,-1 0 0,0 0 0,-1-1 0,0 0 0,0 0 0,6-21 0,-4 1 0,0 0 0,-3-1 0,-1 0 0,-1-1 0,-2 1 0,-1 0 0,-4-40 0,1 66 0,0 0 0,0 0 0,0 0 0,-1 0 0,0 1 0,0-1 0,-1 1 0,0-1 0,0 1 0,-1 0 0,0 1 0,0-1 0,-1 1 0,1 0 0,-1 1 0,-1-1 0,1 1 0,-1 0 0,0 1 0,0-1 0,-14-5 0,-15-6 0,0 2 0,0 1 0,-51-11 0,78 22 0,-509-152 0,478 138 0,21 8 0,0 1 0,-37-9 0,-418-100-1365,408 96-5461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35:34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724 1 24575,'0'8'0,"-1"0"0,-1 0 0,1 0 0,-1 0 0,-1 0 0,-3 9 0,-5 15 0,-246 1140 0,145-602 0,14-73 0,72-378 0,14-73 0,2 0 0,3 0 0,-4 66 0,-27-223 0,10 4 0,12 37 0,-46-118 0,45 160 0,14 24 0,10 16 0,43 63 0,3-3 0,3-2 0,71 68 0,-124-134 0,1-1 0,-1 0 0,0-1 0,1 1 0,0 0 0,-1-1 0,1 0 0,0 0 0,0 0 0,0 0 0,0-1 0,1 0 0,-1 1 0,0-1 0,1-1 0,-1 1 0,1-1 0,-1 0 0,0 0 0,1 0 0,-1 0 0,1-1 0,-1 0 0,7-2 0,5-3 0,-1 0 0,1-2 0,-1 0 0,-1-1 0,16-11 0,-15 10 0,514-351 0,-477 326-1365,-17 9-5461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35:32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1279 60 24575,'-90'-1'0,"-91"-14"0,42 4 0,-194 9 0,153 5 0,138-2 0,0 1 0,1 2 0,0 2 0,0 2 0,-47 15 0,84-22 0,0 1 0,1-1 0,-1 1 0,1 0 0,0 0 0,0 0 0,0 1 0,0-1 0,0 1 0,0-1 0,1 1 0,-1 0 0,1 0 0,-1 0 0,1 0 0,0 1 0,1-1 0,-1 1 0,0-1 0,1 1 0,0-1 0,0 1 0,0 0 0,0 0 0,1-1 0,-1 1 0,1 0 0,0 0 0,0 0 0,1-1 0,-1 1 0,1 0 0,1 4 0,0 3 0,0 0 0,1 0 0,1-1 0,0 1 0,0-1 0,1 0 0,0 0 0,1 0 0,0-1 0,10 11 0,61 61 0,158 126 0,-148-134 0,-77-65 0,1 0 0,0-1 0,0-1 0,1 1 0,17 5 0,-14-5 0,0 0 0,24 16 0,18 13 0,1-3 0,1-3 0,69 26 0,17 8 0,-124-53 0,-1 0 0,2-2 0,-1 0 0,1-2 0,1 0 0,-1-2 0,1 0 0,36 2 0,100 3 0,-36-1 0,-37-6 0,10 1 0,155-13 0,-241 7 0,0 1 0,0-2 0,0 1 0,0-1 0,0-1 0,-1 0 0,0 0 0,0-1 0,0 0 0,0 0 0,-1-1 0,1 0 0,8-10 0,-7 6 0,0-1 0,-1-1 0,-1 0 0,0 0 0,-1-1 0,0 0 0,0 0 0,6-21 0,-4 1 0,0 0 0,-3-1 0,-1 0 0,-1-1 0,-2 1 0,-1 0 0,-4-40 0,1 66 0,0 0 0,0 0 0,0 0 0,-1 0 0,0 1 0,0-1 0,-1 1 0,0-1 0,0 1 0,-1 0 0,0 1 0,0-1 0,-1 1 0,1 0 0,-1 1 0,-1-1 0,1 1 0,-1 0 0,0 1 0,0-1 0,-14-5 0,-15-6 0,0 2 0,0 1 0,-51-11 0,78 22 0,-509-152 0,478 138 0,21 8 0,0 1 0,-37-9 0,-418-100-1365,408 96-5461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35:34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724 1 24575,'0'8'0,"-1"0"0,-1 0 0,1 0 0,-1 0 0,-1 0 0,-3 9 0,-5 15 0,-246 1140 0,145-602 0,14-73 0,72-378 0,14-73 0,2 0 0,3 0 0,-4 66 0,-27-223 0,10 4 0,12 37 0,-46-118 0,45 160 0,14 24 0,10 16 0,43 63 0,3-3 0,3-2 0,71 68 0,-124-134 0,1-1 0,-1 0 0,0-1 0,1 1 0,0 0 0,-1-1 0,1 0 0,0 0 0,0 0 0,0 0 0,0-1 0,1 0 0,-1 1 0,0-1 0,1-1 0,-1 1 0,1-1 0,-1 0 0,0 0 0,1 0 0,-1 0 0,1-1 0,-1 0 0,7-2 0,5-3 0,-1 0 0,1-2 0,-1 0 0,-1-1 0,16-11 0,-15 10 0,514-351 0,-477 326-1365,-17 9-5461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44:44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1033 94 24575,'-17'-1'0,"0"-1"0,1-1 0,-1 0 0,-18-7 0,-32-5 0,-42 4 0,-204 8 0,158 5 0,127-2 0,-68 2 0,88-1 0,0 0 0,0 1 0,0 0 0,0 0 0,0 0 0,1 1 0,-1 0 0,1 1 0,-10 5 0,11-3 0,0-1 0,0 1 0,1 0 0,0 0 0,0 0 0,1 1 0,-1 0 0,2 0 0,-1 0 0,1 0 0,0 1 0,0-1 0,1 1 0,-3 12 0,1 5 0,0 0 0,2 0 0,1 33 0,1 27 0,4 81 0,-4-160 0,1-1 0,0 1 0,1-1 0,-1 1 0,1-1 0,0 0 0,1 0 0,-1 0 0,1 0 0,0 0 0,0 0 0,1-1 0,-1 0 0,1 1 0,0-1 0,0-1 0,0 1 0,1-1 0,-1 1 0,1-1 0,0 0 0,7 2 0,11 5 0,0-1 0,0-1 0,44 9 0,-35-10 0,110 32 0,-63-16 0,1-3 0,161 19 0,2-40 0,-95-2 0,-134 3 0,1 0 0,-1-1 0,0-1 0,1 0 0,-1-1 0,27-10 0,-34 10 0,1-1 0,-1 1 0,0-2 0,0 1 0,0-1 0,-1 0 0,0-1 0,0 1 0,0-1 0,0-1 0,-1 1 0,0-1 0,5-10 0,3-8 0,-2 0 0,-1-1 0,-1-1 0,-2 1 0,0-2 0,-2 1 0,-1 0 0,-1-1 0,-1 0 0,-2 0 0,-5-51 0,2 58 0,-1 1 0,-1 1 0,-1-1 0,0 1 0,-2 0 0,0 0 0,-20-32 0,19 35 0,-3-9 0,11 21 0,-1-1 0,1 1 0,-1 1 0,0-1 0,-1 0 0,1 0 0,0 1 0,-1-1 0,0 1 0,0 0 0,0 0 0,0 0 0,0 0 0,-1 0 0,1 1 0,-1-1 0,0 1 0,0 0 0,0 0 0,0 1 0,-7-3 0,-91-21 0,-160-17 0,207 38-98,-67 3-1,76 2-1069,9-1-5658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44:47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3212 0 24575,'-27'17'0,"0"1"0,1 1 0,1 1 0,1 2 0,-33 36 0,-13 12 0,-297 233 0,-21-24 0,365-263 0,-518 405 0,246-182 0,-72 61 0,270-212 0,-137 161 0,105-108 0,82-93 0,2 2 0,-49 70 0,-90 131 0,95-134 0,81-108 0,-12 15 0,19-23 0,1-1 0,-1 1 0,1-1 0,0 1 0,-1 0 0,1-1 0,-1 1 0,1 0 0,0-1 0,0 1 0,-1 0 0,1 0 0,0-1 0,0 1 0,0 0 0,0 0 0,0-1 0,0 1 0,0 0 0,0 0 0,0-1 0,0 1 0,0 0 0,0 0 0,1-1 0,-1 1 0,1 1 0,-1-2 0,1 0 0,-1 0 0,0 0 0,1 0 0,-1 0 0,1 0 0,-1 0 0,1 0 0,-1 0 0,0 0 0,1 0 0,-1 0 0,1 0 0,-1 0 0,0 0 0,1-1 0,-1 1 0,1 0 0,-1 0 0,0 0 0,1-1 0,-1 1 0,0 0 0,1-1 0,-1 1 0,0 0 0,1 0 0,-1-1 0,0 1 0,0-1 0,1 1 0,-1 0 0,0-1 0,0 1 0,0-1 0,0 1 0,0 0 0,1-1 0,-1 1 0,0-1 0,0 1 0,0 0 0,0-1 0,0 1 0,0-2 0,6-22 0,2-44 0,-3 0 0,-7-129 0,0 171 0,-2 0 0,0 0 0,-2 0 0,-1 1 0,-16-42 0,14 52 0,9 29 0,9 31 0,111 481 0,-116-508 0,-3-10 0,1 1 0,0 0 0,0-1 0,1 1 0,4 8 0,-6-15 0,0 0 0,1-1 0,-1 1 0,0 0 0,1 0 0,-1-1 0,1 1 0,-1-1 0,1 1 0,0-1 0,0 0 0,-1 1 0,1-1 0,0 0 0,0 0 0,0-1 0,1 1 0,-1 0 0,0-1 0,0 1 0,0-1 0,0 0 0,1 1 0,-1-1 0,3 0 0,16-3 0,-1 0 0,1-1 0,33-11 0,-10 2 0,146-31-341,1 7 0,2 9-1,361-5 1,-488 34-6485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46:41.0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1106 25 24575,'0'0'0,"-4"0"0,-34 0 0,-27 0 0,-22-5 0,-9 0 0,1 0 0,3 2 0,16 0 0,11 1 0,9 1 0,11 5 0,8 1 0,7 4 0,0 5 0,-6 12 0,-9 3 0,2 7 0,-3-1 0,9-1 0,5-8 0,9-2 0,8-3 0,7 0 0,4-1 0,3 1 0,2 1 0,5 4 0,5 1 0,4 1 0,8 3 0,8-1 0,1 0 0,5 2 0,-2-1 0,-2 3 0,6-2 0,-2 3 0,3-2 0,-4-6 0,-3-8 0,-3-6 0,-2-6 0,-4-4 0,0-3 0,-1-1 0,3 0 0,1 0 0,5-1 0,-1 2 0,-1-1 0,-2 1 0,-1 0 0,-6-5 0,-2 0 0,-1 0 0,10 1 0,10-7 0,16-14 0,3 0 0,-3-1 0,-1-1 0,-8 2 0,-6 0 0,-2-4 0,-9-4 0,1 1 0,-2-4 0,-1 2 0,-2 2 0,-5 2 0,-1 8 0,-4 2 0,-5 1 0,-3-1 0,-3 1 0,-1-2 0,-7 4 0,0 0 0,-1-1 0,-3 4 0,-4-2 0,-3 4 0,-3-1 0,-2 2 0,-1 3 0,-2 3 0,1 2 0,-1 1 0,1 2 0,-1 0 0,1 1 0,0-1 0,0 1 0,0-1 0,5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46:44.0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12.69446"/>
      <inkml:brushProperty name="anchorY" value="1178.44312"/>
      <inkml:brushProperty name="scaleFactor" value="0.5"/>
    </inkml:brush>
  </inkml:definitions>
  <inkml:trace contextRef="#ctx0" brushRef="#br0">107 188 24575,'0'0'0,"12"0"0,18-5 0,12 1 0,16-6 0,8-3 0,6-4 0,6-2 0,33-7 0,9 3 0,-2 4 0,-12 1 0,-17 4 0,-19 5 0,-17 3 0,-15 3 0,-8 2 0,-7 1 0,-3 1 0,0-1 0,-6 6 0,-3 8 0,-4 24 0,-3 12 0,-3 17 0,-1 20 0,-5 17 0,0 6 0,-5-4 0,1-12 0,-4-14 0,2-12 0,3-15 0,2-12 0,2-8 0,2-7 0,1 1 0,1-2 0,-4 0 0,-5 9 0,0 8 0,1 9 0,-3-1 0,2 0 0,2 8 0,2-5 0,1-49 0,2 2 0,0 0 0,0-1 0,-1 1 0,-6 9 0,3-11 0,1-1 0,1 1 0,0-1 0,-1 0 0,0 0 0,0 0 0,1-1 0,-10 4 0,-6 0 0,2-2 0,-38 5 0,-57 2 0,-23-6 0,-9-5 0,6-1 0,8-1 0,17-1 0,19 1 0,22 1 0,24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8:59:00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1065 3 24575,'-264'-2'0,"-278"5"0,532-3 0,1 0 0,-1 1 0,0 1 0,1-1 0,-1 2 0,1-1 0,0 1 0,0 0 0,0 1 0,0 0 0,1 1 0,-12 7 0,13-5 0,-1 0 0,1 1 0,0-1 0,1 1 0,0 1 0,0-1 0,1 1 0,0 0 0,0 0 0,1 1 0,-4 13 0,-6 23 0,2 0 0,3 1 0,1 0 0,3 0 0,1 1 0,3 0 0,7 79 0,-3-111 0,0 0 0,1 0 0,0 0 0,2-1 0,0 0 0,0 0 0,1 0 0,1-1 0,1 0 0,0-1 0,1 0 0,0 0 0,1-1 0,12 11 0,7 5 0,2-1 0,1-2 0,1-2 0,49 27 0,-67-42 0,1-1 0,0 0 0,1-1 0,-1-1 0,1 0 0,0-1 0,31 2 0,8-4 0,65-6 0,-29 0 0,-60 2 0,-1-1 0,1-2 0,0-1 0,-1-2 0,0-1 0,-1-2 0,0-1 0,-1-1 0,0-1 0,-1-2 0,42-30 0,-57 33 0,-1-1 0,0 0 0,-1-1 0,-1 0 0,12-21 0,-12 19 0,-5 7 0,0-1 0,-1 1 0,-1-1 0,1 0 0,-2 0 0,0-1 0,0 1 0,-1-1 0,1-13 0,-1-15 0,-4-54 0,0 41 0,0 37 0,-1-1 0,0 1 0,-1 0 0,-1 0 0,-1 1 0,0-1 0,-1 1 0,0 1 0,-1-1 0,-1 1 0,-11-13 0,-5-13 0,15 25 0,1 2 0,-2-1 0,0 1 0,0 1 0,-1 0 0,0 1 0,-1 0 0,-1 1 0,0 0 0,0 1 0,-1 1 0,0 0 0,0 1 0,-29-9 0,-35-6-1365,2 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46:48.1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689.43384"/>
      <inkml:brushProperty name="anchorY" value="1143.94824"/>
      <inkml:brushProperty name="scaleFactor" value="0.5"/>
    </inkml:brush>
  </inkml:definitions>
  <inkml:trace contextRef="#ctx0" brushRef="#br0">1 1 24575,'0'0'0,"15"0"0,25 0 0,15 0 0,26 0 0,15 0 0,21 4 0,31 1 0,12 9 0,14 4 0,3-1 0,-1 1 0,-8 11 0,1 6 0,6 10 0,8 3 0,7-1 0,-2 3 0,9 1 0,-2-1 0,-1-1 0,7 8 0,7 8 0,-3 10 0,10 6 0,10 15 0,9-1 0,21 7 0,20-6 0,18 13 0,22 16 0,37 27 0,-21 7-2871,-13-2 3692,-35-3-1232,-27-10 411,-41-14 0,-45-21-589,-41-21 758,-40-22-254,-31-17 85,-20-9 0,-14-9 0,-11-4 2791,-2 0-3589,-1 4 1867,-1 4-1260,-3 0 286,-2-2-95,3 1 0,4-1 0,-2-3 0,0-2 0,-3-2 0,-2-2 0,-1 0 0,-2-2 0,-1 1 0,0-1 0,0 1 0,-6 9 0,1 0 0,0 0 0,-3 3 0,0-2 0,-3-6 0,-3-17 0,-8-16 0,-2-10 0,-2-12 0,-5-8 0,0 3 0,6 2 0,1 2 0,2 3 0,1 6 0,4 2 0,0 4 0,5-4 0,-2 3 0,-1-2 0,-2-6 0,2-1 0,-1 3 0,-1 1 0,3-1 0,7 10 0,5 8 0,11 9 0,2 7 0,5 6 0,-1 3 0,1-3 0,2-4 0,-3 1 0,1 0 0,-4 1 0,-2 2 0,0-3 0,3 6 0,3 0 0,-3 2 0,8-4 0,0-10 0,3-9 0,0-9 0,1-3 0,-6-4 0,0-3 0,0-2 0,1-2 0,0 3 0,1 5 0,-3 0 0,-1-1 0,1 3 0,1-2 0,2 3 0,0-2 0,1-2 0,0 2 0,6-6 0,0 2 0,13-10 0,5 3 0,-2-1 0,-3 0 0,-4 6 0,-6 5 0,-8 0 0,-3 4 0,-5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35:32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1279 60 24575,'-90'-1'0,"-91"-14"0,42 4 0,-194 9 0,153 5 0,138-2 0,0 1 0,1 2 0,0 2 0,0 2 0,-47 15 0,84-22 0,0 1 0,1-1 0,-1 1 0,1 0 0,0 0 0,0 0 0,0 1 0,0-1 0,0 1 0,0-1 0,1 1 0,-1 0 0,1 0 0,-1 0 0,1 0 0,0 1 0,1-1 0,-1 1 0,0-1 0,1 1 0,0-1 0,0 1 0,0 0 0,0 0 0,1-1 0,-1 1 0,1 0 0,0 0 0,0 0 0,1-1 0,-1 1 0,1 0 0,1 4 0,0 3 0,0 0 0,1 0 0,1-1 0,0 1 0,0-1 0,1 0 0,0 0 0,1 0 0,0-1 0,10 11 0,61 61 0,158 126 0,-148-134 0,-77-65 0,1 0 0,0-1 0,0-1 0,1 1 0,17 5 0,-14-5 0,0 0 0,24 16 0,18 13 0,1-3 0,1-3 0,69 26 0,17 8 0,-124-53 0,-1 0 0,2-2 0,-1 0 0,1-2 0,1 0 0,-1-2 0,1 0 0,36 2 0,100 3 0,-36-1 0,-37-6 0,10 1 0,155-13 0,-241 7 0,0 1 0,0-2 0,0 1 0,0-1 0,0-1 0,-1 0 0,0 0 0,0-1 0,0 0 0,0 0 0,-1-1 0,1 0 0,8-10 0,-7 6 0,0-1 0,-1-1 0,-1 0 0,0 0 0,-1-1 0,0 0 0,0 0 0,6-21 0,-4 1 0,0 0 0,-3-1 0,-1 0 0,-1-1 0,-2 1 0,-1 0 0,-4-40 0,1 66 0,0 0 0,0 0 0,0 0 0,-1 0 0,0 1 0,0-1 0,-1 1 0,0-1 0,0 1 0,-1 0 0,0 1 0,0-1 0,-1 1 0,1 0 0,-1 1 0,-1-1 0,1 1 0,-1 0 0,0 1 0,0-1 0,-14-5 0,-15-6 0,0 2 0,0 1 0,-51-11 0,78 22 0,-509-152 0,478 138 0,21 8 0,0 1 0,-37-9 0,-418-100-1365,408 96-5461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35:34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724 1 24575,'0'8'0,"-1"0"0,-1 0 0,1 0 0,-1 0 0,-1 0 0,-3 9 0,-5 15 0,-246 1140 0,145-602 0,14-73 0,72-378 0,14-73 0,2 0 0,3 0 0,-4 66 0,-27-223 0,10 4 0,12 37 0,-46-118 0,45 160 0,14 24 0,10 16 0,43 63 0,3-3 0,3-2 0,71 68 0,-124-134 0,1-1 0,-1 0 0,0-1 0,1 1 0,0 0 0,-1-1 0,1 0 0,0 0 0,0 0 0,0 0 0,0-1 0,1 0 0,-1 1 0,0-1 0,1-1 0,-1 1 0,1-1 0,-1 0 0,0 0 0,1 0 0,-1 0 0,1-1 0,-1 0 0,7-2 0,5-3 0,-1 0 0,1-2 0,-1 0 0,-1-1 0,16-11 0,-15 10 0,514-351 0,-477 326-1365,-17 9-5461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20:17:36.1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59.52295"/>
      <inkml:brushProperty name="anchorY" value="-2876.86914"/>
      <inkml:brushProperty name="scaleFactor" value="0.5"/>
    </inkml:brush>
  </inkml:definitions>
  <inkml:trace contextRef="#ctx0" brushRef="#br0">1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35:32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1279 60 24575,'-90'-1'0,"-91"-14"0,42 4 0,-194 9 0,153 5 0,138-2 0,0 1 0,1 2 0,0 2 0,0 2 0,-47 15 0,84-22 0,0 1 0,1-1 0,-1 1 0,1 0 0,0 0 0,0 0 0,0 1 0,0-1 0,0 1 0,0-1 0,1 1 0,-1 0 0,1 0 0,-1 0 0,1 0 0,0 1 0,1-1 0,-1 1 0,0-1 0,1 1 0,0-1 0,0 1 0,0 0 0,0 0 0,1-1 0,-1 1 0,1 0 0,0 0 0,0 0 0,1-1 0,-1 1 0,1 0 0,1 4 0,0 3 0,0 0 0,1 0 0,1-1 0,0 1 0,0-1 0,1 0 0,0 0 0,1 0 0,0-1 0,10 11 0,61 61 0,158 126 0,-148-134 0,-77-65 0,1 0 0,0-1 0,0-1 0,1 1 0,17 5 0,-14-5 0,0 0 0,24 16 0,18 13 0,1-3 0,1-3 0,69 26 0,17 8 0,-124-53 0,-1 0 0,2-2 0,-1 0 0,1-2 0,1 0 0,-1-2 0,1 0 0,36 2 0,100 3 0,-36-1 0,-37-6 0,10 1 0,155-13 0,-241 7 0,0 1 0,0-2 0,0 1 0,0-1 0,0-1 0,-1 0 0,0 0 0,0-1 0,0 0 0,0 0 0,-1-1 0,1 0 0,8-10 0,-7 6 0,0-1 0,-1-1 0,-1 0 0,0 0 0,-1-1 0,0 0 0,0 0 0,6-21 0,-4 1 0,0 0 0,-3-1 0,-1 0 0,-1-1 0,-2 1 0,-1 0 0,-4-40 0,1 66 0,0 0 0,0 0 0,0 0 0,-1 0 0,0 1 0,0-1 0,-1 1 0,0-1 0,0 1 0,-1 0 0,0 1 0,0-1 0,-1 1 0,1 0 0,-1 1 0,-1-1 0,1 1 0,-1 0 0,0 1 0,0-1 0,-14-5 0,-15-6 0,0 2 0,0 1 0,-51-11 0,78 22 0,-509-152 0,478 138 0,21 8 0,0 1 0,-37-9 0,-418-100-1365,408 96-5461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35:34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724 1 24575,'0'8'0,"-1"0"0,-1 0 0,1 0 0,-1 0 0,-1 0 0,-3 9 0,-5 15 0,-246 1140 0,145-602 0,14-73 0,72-378 0,14-73 0,2 0 0,3 0 0,-4 66 0,-27-223 0,10 4 0,12 37 0,-46-118 0,45 160 0,14 24 0,10 16 0,43 63 0,3-3 0,3-2 0,71 68 0,-124-134 0,1-1 0,-1 0 0,0-1 0,1 1 0,0 0 0,-1-1 0,1 0 0,0 0 0,0 0 0,0 0 0,0-1 0,1 0 0,-1 1 0,0-1 0,1-1 0,-1 1 0,1-1 0,-1 0 0,0 0 0,1 0 0,-1 0 0,1-1 0,-1 0 0,7-2 0,5-3 0,-1 0 0,1-2 0,-1 0 0,-1-1 0,16-11 0,-15 10 0,514-351 0,-477 326-1365,-17 9-5461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20:17:36.1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59.52295"/>
      <inkml:brushProperty name="anchorY" value="-2876.86914"/>
      <inkml:brushProperty name="scaleFactor" value="0.5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20:31:38.13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871 482 24575,'0'0'0,"0"-8"0,0-7 0,0-4 0,0-2 0,0-3 0,0 0 0,0 0 0,0 0 0,0 0 0,0 0 0,0 1 0,0 0 0,-5 0 0,-4 0 0,-5 0 0,1 0 0,-3 5 0,-2 4 0,3 1 0,-1 3 0,3-1 0,-1 2 0,-2 2 0,-1 2 0,-3 2 0,-1 2 0,-1 0 0,-1-3 0,0-5 0,0 0 0,-5 1 0,0 2 0,0 2 0,2 1 0,-9 2 0,1 0 0,-13 1 0,-3 1 0,3-1 0,4 1 0,6-1 0,10 4 0,4 6 0,3 4 0,1 3 0,0 8 0,4 7 0,3 1 0,4-1 0,4-1 0,2-3 0,-3 3 0,1-2 0,0 4 0,1-2 0,1-1 0,1 3 0,0-2 0,1-2 0,0-1 0,0-2 0,0-2 0,0 0 0,0-1 0,0 4 0,1 0 0,-1 0 0,0 0 0,0-2 0,4 0 0,1-1 0,4-1 0,4 4 0,3-4 0,4-5 0,2-1 0,0-4 0,2 0 0,0-3 0,-5 2 0,-1-3 0,1-1 0,0-3 0,-3 2 0,5 0 0,1-2 0,1-2 0,6 0 0,4-2 0,0 0 0,4-1 0,-2 0 0,-3-1 0,-2 1 0,-3 0 0,-2 0 0,-1-1 0,3-3 0,5-5 0,0-5 0,-6-4 0,-1-3 0,-7-1 0,-6-6 0,-5 0 0,-3-1 0,-3 2 0,-1 0 0,-1 2 0,0 1 0,0 1 0,0 0 0,1 0 0,-1 0 0,1 1 0,0-1 0,0 0 0,0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20:31:40.472"/>
    </inkml:context>
    <inkml:brush xml:id="br0">
      <inkml:brushProperty name="width" value="0.05" units="cm"/>
      <inkml:brushProperty name="height" value="0.05" units="cm"/>
      <inkml:brushProperty name="color" value="#BB5B18"/>
      <inkml:brushProperty name="inkEffects" value="bronze"/>
      <inkml:brushProperty name="anchorX" value="1338.48743"/>
      <inkml:brushProperty name="anchorY" value="1220.78271"/>
      <inkml:brushProperty name="scaleFactor" value="0.5"/>
    </inkml:brush>
  </inkml:definitions>
  <inkml:trace contextRef="#ctx0" brushRef="#br0">1 259 24575,'0'0'0,"19"0"0,36 0 0,15 0 0,19 0 0,-1 0 0,0 0 0,-5 0 0,-9 0 0,-13 0 0,-13 0 0,-10 0 0,-8 0 0,-1 0 0,3 0 0,-2 0 0,-1 0 0,3 0 0,3 0 0,8 0 0,12 0 0,12 0 0,64 0 0,1 0 0,0 0 0,1 0 0,-9 0 0,0 0 0,-7 0 0,-8 0 0,7 0 0,0 0 0,20 0 0,9 0 0,-4 0 0,9 5 0,-2-1 0,4 1 0,-7-1 0,-7-1 0,1-2 0,8 0 0,9 0 0,0-1 0,-6 0 0,-13-1 0,-5 1 0,-11 0 0,-6 0 0,-7 0 0,-16 0 0,-18 0 0,-22-9 0,-50 8 0,1 1 0,-1-1 0,1 0 0,-1 0 0,1 0 0,-1-1 0,0 1 0,1 0 0,3-4 0,-5 3 0,0 2 0,0-1 0,0 0 0,-1 0 0,1 0 0,-1 0 0,1 0 0,-1-1 0,1 1 0,-1 0 0,1 0 0,-1 0 0,0 0 0,0 0 0,0-1 0,1 1 0,-1 0 0,-1-2 0,-5-24 0,-21-6 0,-1-4 0,-7 1 0,-19 6 0,-2 7 0,1 4 0,7 2 0,7 4 0,38 14 0,4 2 0,21 10 0,36 16 0,16 5 0,18 10 0,-2 0 0,-6-7 0,-11-5 0,-13-5 0,-13-3 0,-15-1 0,-8 3 0,-9 0 0,-7 1 0,-4-2 0,-3 0 0,2 9 0,0-1 0,0 4 0,0-2 0,-1-1 0,-1-4 0,-5-7 0,-10 2 0,-4-1 0,-5-1 0,-10 1 0,-2-5 0,-4-1 0,-3-4 0,2 0 0,4-3 0,5-3 0,2-2 0,8 1 0,6-1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35:32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1279 60 24575,'-90'-1'0,"-91"-14"0,42 4 0,-194 9 0,153 5 0,138-2 0,0 1 0,1 2 0,0 2 0,0 2 0,-47 15 0,84-22 0,0 1 0,1-1 0,-1 1 0,1 0 0,0 0 0,0 0 0,0 1 0,0-1 0,0 1 0,0-1 0,1 1 0,-1 0 0,1 0 0,-1 0 0,1 0 0,0 1 0,1-1 0,-1 1 0,0-1 0,1 1 0,0-1 0,0 1 0,0 0 0,0 0 0,1-1 0,-1 1 0,1 0 0,0 0 0,0 0 0,1-1 0,-1 1 0,1 0 0,1 4 0,0 3 0,0 0 0,1 0 0,1-1 0,0 1 0,0-1 0,1 0 0,0 0 0,1 0 0,0-1 0,10 11 0,61 61 0,158 126 0,-148-134 0,-77-65 0,1 0 0,0-1 0,0-1 0,1 1 0,17 5 0,-14-5 0,0 0 0,24 16 0,18 13 0,1-3 0,1-3 0,69 26 0,17 8 0,-124-53 0,-1 0 0,2-2 0,-1 0 0,1-2 0,1 0 0,-1-2 0,1 0 0,36 2 0,100 3 0,-36-1 0,-37-6 0,10 1 0,155-13 0,-241 7 0,0 1 0,0-2 0,0 1 0,0-1 0,0-1 0,-1 0 0,0 0 0,0-1 0,0 0 0,0 0 0,-1-1 0,1 0 0,8-10 0,-7 6 0,0-1 0,-1-1 0,-1 0 0,0 0 0,-1-1 0,0 0 0,0 0 0,6-21 0,-4 1 0,0 0 0,-3-1 0,-1 0 0,-1-1 0,-2 1 0,-1 0 0,-4-40 0,1 66 0,0 0 0,0 0 0,0 0 0,-1 0 0,0 1 0,0-1 0,-1 1 0,0-1 0,0 1 0,-1 0 0,0 1 0,0-1 0,-1 1 0,1 0 0,-1 1 0,-1-1 0,1 1 0,-1 0 0,0 1 0,0-1 0,-14-5 0,-15-6 0,0 2 0,0 1 0,-51-11 0,78 22 0,-509-152 0,478 138 0,21 8 0,0 1 0,-37-9 0,-418-100-1365,408 96-5461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8:59:03.9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468 1 24575,'2'206'0,"-4"219"0,-24-210 0,1-21 0,-3 31 0,21-177 0,-3 0 0,-23 64 0,17-63 0,-17 98 0,-41 341 0,66-431 0,-13 68 0,17-109 0,0-1 0,-2 0 0,0 0 0,0-1 0,-2 0 0,-10 16 0,0-1-102,13-20-24,-1 0-1,0 0 1,0 0 0,-1-1 0,0 1-1,0-2 1,-1 1 0,0-1-1,-15 10 1,-10-2-6700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35:34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724 1 24575,'0'8'0,"-1"0"0,-1 0 0,1 0 0,-1 0 0,-1 0 0,-3 9 0,-5 15 0,-246 1140 0,145-602 0,14-73 0,72-378 0,14-73 0,2 0 0,3 0 0,-4 66 0,-27-223 0,10 4 0,12 37 0,-46-118 0,45 160 0,14 24 0,10 16 0,43 63 0,3-3 0,3-2 0,71 68 0,-124-134 0,1-1 0,-1 0 0,0-1 0,1 1 0,0 0 0,-1-1 0,1 0 0,0 0 0,0 0 0,0 0 0,0-1 0,1 0 0,-1 1 0,0-1 0,1-1 0,-1 1 0,1-1 0,-1 0 0,0 0 0,1 0 0,-1 0 0,1-1 0,-1 0 0,7-2 0,5-3 0,-1 0 0,1-2 0,-1 0 0,-1-1 0,16-11 0,-15 10 0,514-351 0,-477 326-1365,-17 9-5461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20:17:36.1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59.52295"/>
      <inkml:brushProperty name="anchorY" value="-2876.86914"/>
      <inkml:brushProperty name="scaleFactor" value="0.5"/>
    </inkml:brush>
  </inkml:definitions>
  <inkml:trace contextRef="#ctx0" brushRef="#br0">1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14:09:23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1699 489 24575,'-2'-3'0,"1"0"0,-1 0 0,-1 0 0,1 0 0,0 1 0,-1-1 0,1 1 0,-1-1 0,0 1 0,1 0 0,-6-3 0,-10-8 0,-234-174 0,-11-8 0,254 188 0,0 0 0,-1 1 0,0 1 0,0-1 0,0 2 0,-1-1 0,1 2 0,-1-1 0,0 1 0,0 1 0,-1 0 0,1 0 0,0 1 0,-15 1 0,-32-2 0,0 2 0,-1 4 0,1 1 0,1 3 0,-104 28 0,-137 74 0,288-107 0,1 2 0,-1-1 0,1 1 0,0 1 0,1-1 0,-1 2 0,1-1 0,1 1 0,-1 0 0,1 1 0,0 0 0,0 0 0,1 0 0,1 1 0,-1 0 0,1 0 0,1 0 0,-5 12 0,-6 19 0,2 1 0,2 0 0,1 1 0,3 0 0,1 0 0,2 0 0,2 1 0,6 82 0,1-95 0,1-1 0,1 1 0,1-1 0,2-1 0,19 41 0,-25-61 0,0 0 0,0-1 0,1 0 0,0 0 0,1 0 0,-1 0 0,1-1 0,1 0 0,-1 0 0,1-1 0,0 0 0,0 0 0,0-1 0,1 1 0,0-2 0,0 1 0,10 3 0,60 12 0,1-3 0,0-3 0,0-4 0,98-1 0,848-11 0,-1004 4 0,-11-1 0,-1 1 0,1-2 0,16-2 0,-23 3 0,-1-1 0,1 0 0,0 1 0,-1-1 0,1-1 0,-1 1 0,1 0 0,-1-1 0,0 1 0,1-1 0,-1 1 0,0-1 0,0 0 0,0 0 0,0 0 0,-1 0 0,3-4 0,3-8 0,-2 0 0,0-1 0,0 1 0,-1-1 0,-1 0 0,2-26 0,-1 15 0,16-176 0,-20 193 31,-1 0 0,0 0 0,0-1-1,-1 1 1,-1 0 0,1 0 0,-1 1 0,-1-1-1,0 0 1,-7-12 0,-7-7-686,-33-40 1,44 58 259,-15-17-6431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14:10:27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0 24575,'0'1613'0,"-9"-1505"0,6-84 0,0-1 0,2 1 0,0 0 0,2 0 0,5 32 0,-5-50 0,1-1 0,0 0 0,0-1 0,1 1 0,0 0 0,-1-1 0,2 1 0,-1-1 0,0 0 0,1 0 0,0 0 0,0-1 0,0 1 0,0-1 0,0 0 0,1 0 0,-1-1 0,1 1 0,7 2 0,12 5 0,0-1 0,43 9 0,-65-17 0,275 45 0,3-23 0,368-14 0,-395-11 0,994 23-1374,-106 72 1344,-497-42-188,-1-29-470,-117-6 502,266 35-148,-346-19 217,-300-19 497,-50-4 517,150-4-1,512-29-413,4 24-231,-316 2-213,-329-1-39,154-3 0,-261 2 0,-3 0 0,-1 0 0,1 0 0,0-1 0,0 0 0,8-2 0,-14 2 0,0 1 0,0 0 0,0-1 0,0 1 0,0-1 0,0 1 0,-1-1 0,1 0 0,0 1 0,0-1 0,0 0 0,-1 1 0,1-1 0,-1 0 0,1 0 0,0 0 0,-1 1 0,1-1 0,-1 0 0,0 0 0,1 0 0,-1 0 0,0 0 0,1 0 0,-1 0 0,0 0 0,0 0 0,0 0 0,0 0 0,0 0 0,0 0 0,0 0 0,0 0 0,-1 0 0,1 0 0,0 0 0,-1 0 0,1 0 0,0 0 0,-1 0 0,0-1 0,-3-6 0,-1 0 0,0 0 0,0 0 0,-1 1 0,0 0 0,-13-13 0,-51-39 0,67 56 0,-331-222 0,217 151 0,104 65 0,3 2 0,-1 0 0,0 1 0,0 0 0,-17-6 0,18 12 0,9 5 0,11 9 0,10 3 0,0 0 0,2-1 0,42 25 0,-12-9 0,46 28 0,4-4 0,124 49 0,43 15 0,-264-118 0,-1 0 0,0 1 0,0 0 0,0-1 0,-1 1 0,1 0 0,-1 1 0,0-1 0,0 1 0,0-1 0,0 1 0,0 0 0,-1 0 0,1 0 0,1 7 0,-1-4 0,-2-1 0,1 2 0,-1-1 0,0 0 0,0 0 0,0 0 0,-1 0 0,-1 0 0,0 10 0,-3 1 0,0 0 0,-1-1 0,0 1 0,-2-1 0,0 0 0,-1-1 0,-12 20 0,1-7 65,-2-1 0,-1-1-1,-36 34 1,-82 62-147,8-7-1460,96-81-5284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2:01:01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2581 743 24575,'-3'-5'0,"2"0"0,-2 1 0,-2-1 0,2 1 0,0 1 0,-2-2 0,2 2 0,-1-1 0,-1 1 0,2-1 0,-9-3 0,-15-13 0,-356-264 0,-17-12 0,386 285 0,1 0 0,-2 2 0,-1 2 0,1-2 0,0 2 0,-2 0 0,2 2 0,-2-1 0,1 2 0,-1 1 0,-1 0 0,1 0 0,0 1 0,-22 2 0,-49-3 0,0 3 0,-2 6 0,2 2 0,1 4 0,-158 43 0,-207 112 0,436-163 0,3 4 0,-2-2 0,1 2 0,0 1 0,2-2 0,-2 4 0,2-2 0,2 2 0,-3-1 0,3 2 0,-1 1 0,1-1 0,0 0 0,3 2 0,-2-1 0,1 1 0,2 0 0,-8 18 0,-8 28 0,2 3 0,3-1 0,2 2 0,4 0 0,2-1 0,3 1 0,3 2 0,9 123 0,2-143 0,1-2 0,1 2 0,3-2 0,2-2 0,29 63 0,-38-93 0,0 0 0,0-1 0,2 0 0,-1-1 0,2 1 0,-1 0 0,1-2 0,2 0 0,-2 0 0,2-1 0,-1-1 0,1 1 0,-1-2 0,3 2 0,-1-4 0,0 2 0,15 5 0,92 18 0,1-5 0,0-4 0,0-7 0,149 0 0,1288-18 0,-1525 7 0,-16-2 0,-3 1 0,2-2 0,25-4 0,-36 5 0,0-2 0,0 1 0,1 1 0,-2-2 0,1-1 0,-1 2 0,2-1 0,-2-1 0,0 2 0,1-2 0,0 1 0,-1-1 0,0 0 0,0 0 0,0 0 0,-2 0 0,5-6 0,5-12 0,-4-1 0,1 0 0,0 0 0,-2-1 0,-2 1 0,4-41 0,-2 24 0,24-268 0,-30 293 31,-1 1 0,-1-1 0,1-1-1,-2 1 1,-2 0 0,2 1 0,-1 1 0,-2-2-1,-1 0 1,-9-18 0,-12-10-686,-49-62 1,66 89 259,-22-26-6431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2:01:16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0 24575,'0'1613'0,"-9"-1505"0,6-84 0,0-1 0,2 1 0,0 0 0,2 0 0,5 32 0,-5-50 0,1-1 0,0 0 0,0-1 0,1 1 0,0 0 0,-1-1 0,2 1 0,-1-1 0,0 0 0,1 0 0,0 0 0,0-1 0,0 1 0,0-1 0,0 0 0,1 0 0,-1-1 0,1 1 0,7 2 0,12 5 0,0-1 0,43 9 0,-65-17 0,275 45 0,3-23 0,368-14 0,-395-11 0,994 23-1374,-106 72 1344,-497-42-188,-1-29-470,-117-6 502,266 35-148,-346-19 217,-300-19 497,-50-4 517,150-4-1,512-29-413,4 24-231,-316 2-213,-329-1-39,154-3 0,-261 2 0,-3 0 0,-1 0 0,1 0 0,0-1 0,0 0 0,8-2 0,-14 2 0,0 1 0,0 0 0,0-1 0,0 1 0,0-1 0,0 1 0,-1-1 0,1 0 0,0 1 0,0-1 0,0 0 0,-1 1 0,1-1 0,-1 0 0,1 0 0,0 0 0,-1 1 0,1-1 0,-1 0 0,0 0 0,1 0 0,-1 0 0,0 0 0,1 0 0,-1 0 0,0 0 0,0 0 0,0 0 0,0 0 0,0 0 0,0 0 0,0 0 0,0 0 0,-1 0 0,1 0 0,0 0 0,-1 0 0,1 0 0,0 0 0,-1 0 0,0-1 0,-3-6 0,-1 0 0,0 0 0,0 0 0,-1 1 0,0 0 0,-13-13 0,-51-39 0,67 56 0,-331-222 0,217 151 0,104 65 0,3 2 0,-1 0 0,0 1 0,0 0 0,-17-6 0,18 12 0,9 5 0,11 9 0,10 3 0,0 0 0,2-1 0,42 25 0,-12-9 0,46 28 0,4-4 0,124 49 0,43 15 0,-264-118 0,-1 0 0,0 1 0,0 0 0,0-1 0,-1 1 0,1 0 0,-1 1 0,0-1 0,0 1 0,0-1 0,0 1 0,0 0 0,-1 0 0,1 0 0,1 7 0,-1-4 0,-2-1 0,1 2 0,-1-1 0,0 0 0,0 0 0,0 0 0,-1 0 0,-1 0 0,0 10 0,-3 1 0,0 0 0,-1-1 0,0 1 0,-2-1 0,0 0 0,-1-1 0,-12 20 0,1-7 65,-2-1 0,-1-1-1,-36 34 1,-82 62-147,8-7-1460,96-81-5284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35:32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1279 60 24575,'-90'-1'0,"-91"-14"0,42 4 0,-194 9 0,153 5 0,138-2 0,0 1 0,1 2 0,0 2 0,0 2 0,-47 15 0,84-22 0,0 1 0,1-1 0,-1 1 0,1 0 0,0 0 0,0 0 0,0 1 0,0-1 0,0 1 0,0-1 0,1 1 0,-1 0 0,1 0 0,-1 0 0,1 0 0,0 1 0,1-1 0,-1 1 0,0-1 0,1 1 0,0-1 0,0 1 0,0 0 0,0 0 0,1-1 0,-1 1 0,1 0 0,0 0 0,0 0 0,1-1 0,-1 1 0,1 0 0,1 4 0,0 3 0,0 0 0,1 0 0,1-1 0,0 1 0,0-1 0,1 0 0,0 0 0,1 0 0,0-1 0,10 11 0,61 61 0,158 126 0,-148-134 0,-77-65 0,1 0 0,0-1 0,0-1 0,1 1 0,17 5 0,-14-5 0,0 0 0,24 16 0,18 13 0,1-3 0,1-3 0,69 26 0,17 8 0,-124-53 0,-1 0 0,2-2 0,-1 0 0,1-2 0,1 0 0,-1-2 0,1 0 0,36 2 0,100 3 0,-36-1 0,-37-6 0,10 1 0,155-13 0,-241 7 0,0 1 0,0-2 0,0 1 0,0-1 0,0-1 0,-1 0 0,0 0 0,0-1 0,0 0 0,0 0 0,-1-1 0,1 0 0,8-10 0,-7 6 0,0-1 0,-1-1 0,-1 0 0,0 0 0,-1-1 0,0 0 0,0 0 0,6-21 0,-4 1 0,0 0 0,-3-1 0,-1 0 0,-1-1 0,-2 1 0,-1 0 0,-4-40 0,1 66 0,0 0 0,0 0 0,0 0 0,-1 0 0,0 1 0,0-1 0,-1 1 0,0-1 0,0 1 0,-1 0 0,0 1 0,0-1 0,-1 1 0,1 0 0,-1 1 0,-1-1 0,1 1 0,-1 0 0,0 1 0,0-1 0,-14-5 0,-15-6 0,0 2 0,0 1 0,-51-11 0,78 22 0,-509-152 0,478 138 0,21 8 0,0 1 0,-37-9 0,-418-100-1365,408 96-5461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35:34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724 1 24575,'0'8'0,"-1"0"0,-1 0 0,1 0 0,-1 0 0,-1 0 0,-3 9 0,-5 15 0,-246 1140 0,145-602 0,14-73 0,72-378 0,14-73 0,2 0 0,3 0 0,-4 66 0,-27-223 0,10 4 0,12 37 0,-46-118 0,45 160 0,14 24 0,10 16 0,43 63 0,3-3 0,3-2 0,71 68 0,-124-134 0,1-1 0,-1 0 0,0-1 0,1 1 0,0 0 0,-1-1 0,1 0 0,0 0 0,0 0 0,0 0 0,0-1 0,1 0 0,-1 1 0,0-1 0,1-1 0,-1 1 0,1-1 0,-1 0 0,0 0 0,1 0 0,-1 0 0,1-1 0,-1 0 0,7-2 0,5-3 0,-1 0 0,1-2 0,-1 0 0,-1-1 0,16-11 0,-15 10 0,514-351 0,-477 326-1365,-17 9-5461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20:17:36.1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59.52295"/>
      <inkml:brushProperty name="anchorY" value="-2876.86914"/>
      <inkml:brushProperty name="scaleFactor" value="0.5"/>
    </inkml:brush>
  </inkml:definitions>
  <inkml:trace contextRef="#ctx0" brushRef="#br0">1 0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35:32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1279 60 24575,'-90'-1'0,"-91"-14"0,42 4 0,-194 9 0,153 5 0,138-2 0,0 1 0,1 2 0,0 2 0,0 2 0,-47 15 0,84-22 0,0 1 0,1-1 0,-1 1 0,1 0 0,0 0 0,0 0 0,0 1 0,0-1 0,0 1 0,0-1 0,1 1 0,-1 0 0,1 0 0,-1 0 0,1 0 0,0 1 0,1-1 0,-1 1 0,0-1 0,1 1 0,0-1 0,0 1 0,0 0 0,0 0 0,1-1 0,-1 1 0,1 0 0,0 0 0,0 0 0,1-1 0,-1 1 0,1 0 0,1 4 0,0 3 0,0 0 0,1 0 0,1-1 0,0 1 0,0-1 0,1 0 0,0 0 0,1 0 0,0-1 0,10 11 0,61 61 0,158 126 0,-148-134 0,-77-65 0,1 0 0,0-1 0,0-1 0,1 1 0,17 5 0,-14-5 0,0 0 0,24 16 0,18 13 0,1-3 0,1-3 0,69 26 0,17 8 0,-124-53 0,-1 0 0,2-2 0,-1 0 0,1-2 0,1 0 0,-1-2 0,1 0 0,36 2 0,100 3 0,-36-1 0,-37-6 0,10 1 0,155-13 0,-241 7 0,0 1 0,0-2 0,0 1 0,0-1 0,0-1 0,-1 0 0,0 0 0,0-1 0,0 0 0,0 0 0,-1-1 0,1 0 0,8-10 0,-7 6 0,0-1 0,-1-1 0,-1 0 0,0 0 0,-1-1 0,0 0 0,0 0 0,6-21 0,-4 1 0,0 0 0,-3-1 0,-1 0 0,-1-1 0,-2 1 0,-1 0 0,-4-40 0,1 66 0,0 0 0,0 0 0,0 0 0,-1 0 0,0 1 0,0-1 0,-1 1 0,0-1 0,0 1 0,-1 0 0,0 1 0,0-1 0,-1 1 0,1 0 0,-1 1 0,-1-1 0,1 1 0,-1 0 0,0 1 0,0-1 0,-14-5 0,-15-6 0,0 2 0,0 1 0,-51-11 0,78 22 0,-509-152 0,478 138 0,21 8 0,0 1 0,-37-9 0,-418-100-1365,408 96-5461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8:59:05.2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24575,'0'4'0,"0"11"0,5 16 0,5 3 0,2 5 0,-2 0 0,7 7 0,1 0 0,-4-3 0,-3-5 0,5-8 0,27-10 0,46-12 0,36-17 0,10-16 0,-10-3 0,-16-2 0,-27 4-8191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9:35:34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724 1 24575,'0'8'0,"-1"0"0,-1 0 0,1 0 0,-1 0 0,-1 0 0,-3 9 0,-5 15 0,-246 1140 0,145-602 0,14-73 0,72-378 0,14-73 0,2 0 0,3 0 0,-4 66 0,-27-223 0,10 4 0,12 37 0,-46-118 0,45 160 0,14 24 0,10 16 0,43 63 0,3-3 0,3-2 0,71 68 0,-124-134 0,1-1 0,-1 0 0,0-1 0,1 1 0,0 0 0,-1-1 0,1 0 0,0 0 0,0 0 0,0 0 0,0-1 0,1 0 0,-1 1 0,0-1 0,1-1 0,-1 1 0,1-1 0,-1 0 0,0 0 0,1 0 0,-1 0 0,1-1 0,-1 0 0,7-2 0,5-3 0,-1 0 0,1-2 0,-1 0 0,-1-1 0,16-11 0,-15 10 0,514-351 0,-477 326-1365,-17 9-5461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20:17:36.1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59.52295"/>
      <inkml:brushProperty name="anchorY" value="-2876.86914"/>
      <inkml:brushProperty name="scaleFactor" value="0.5"/>
    </inkml:brush>
  </inkml:definitions>
  <inkml:trace contextRef="#ctx0" brushRef="#br0">1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14:09:43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802 253 24575,'-83'0'0,"-139"5"0,216-5 0,-1 1 0,1 0 0,0 0 0,-1 0 0,1 0 0,0 1 0,0 0 0,0 1 0,0-1 0,1 1 0,-1 0 0,1 1 0,0-1 0,-1 1 0,2 0 0,-1 0 0,0 1 0,1 0 0,0-1 0,-7 12 0,-2 2 0,-1 1 0,-1-2 0,-27 26 0,-58 41 0,5-5 0,84-68 0,0 0 0,0 0 0,1 1 0,-16 25 0,22-30 0,0 1 0,1 0 0,0 0 0,0 0 0,0 0 0,1 1 0,1-1 0,-1 1 0,1-1 0,1 12 0,4 142 0,-1-133 0,0 0 0,2-1 0,14 44 0,-18-67 0,0-1 0,1 0 0,0 0 0,0 0 0,0-1 0,1 1 0,-1 0 0,1-1 0,0 0 0,0 1 0,0-1 0,6 5 0,-2-4 0,0 0 0,0-1 0,1 1 0,-1-1 0,1-1 0,8 3 0,35 7 0,0-2 0,90 6 0,105-15 0,-231-1 0,0-1 0,0-1 0,0 0 0,17-6 0,-27 7 0,0-1 0,-1 0 0,1 0 0,-1 0 0,1-1 0,-1 0 0,0 0 0,0 0 0,0 0 0,0-1 0,0 1 0,-1-1 0,1 0 0,-1 0 0,5-9 0,18-36 0,26-45 0,-40 73 0,-1-1 0,-1 0 0,-1 0 0,-1-1 0,-1 0 0,4-25 0,5-12 0,-10 37 0,-1 0 0,-1 0 0,1-34 0,-6-72 0,-1 59 0,0 29 0,-12-63 0,5 44 0,2 21 0,-24-72 0,20 76 0,2 13-1365,1 5-5461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5T14:09:46.1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24575,'11'6'0,"168"55"0,2-8 0,244 37 0,-362-79 0,241 50 0,-208-37 0,56 14 0,157 63 0,92 66 0,-11-11 0,-197-68 0,-26-11 0,459 187 0,-245-63 0,-97-45 0,79-2 0,-187-83 0,53 7 0,22 10 0,140 63 0,-379-147 0,-1 1 0,1-2 0,0 1 0,-1-1 0,17 1 0,-26-3 0,0-1 0,0 0 0,1 0 0,-1 0 0,0 0 0,0 0 0,0-1 0,1 1 0,-1 0 0,0-1 0,0 0 0,0 0 0,0 0 0,0 0 0,0 0 0,0 0 0,0 0 0,0 0 0,0-1 0,-1 1 0,1-1 0,-1 1 0,1-1 0,-1 0 0,1 0 0,-1 1 0,0-1 0,0 0 0,1-3 0,1-3 0,-1 0 0,-1 0 0,0 0 0,0 0 0,0 0 0,-1 0 0,0 0 0,-1-1 0,1 1 0,-2 0 0,1 0 0,-4-8 0,-4-16 0,-23-49 0,0 12 0,-48-74 0,-51-59 0,122 187 0,-6-8 0,0 2 0,-1 0 0,-24-25 0,40 46 0,-1 0 0,1 0 0,0-1 0,0 1 0,0 0 0,-1-1 0,1 1 0,0 0 0,0 0 0,-1 0 0,1-1 0,0 1 0,0 0 0,-1 0 0,1 0 0,0 0 0,-1 0 0,1-1 0,0 1 0,-1 0 0,1 0 0,0 0 0,-1 0 0,1 0 0,0 0 0,-1 0 0,1 0 0,0 0 0,-1 0 0,1 0 0,0 0 0,-1 1 0,0 9 0,7 17 0,1-12 0,0-1 0,0 0 0,1 0 0,1 0 0,0-2 0,15 17 0,71 61 0,-22-23 0,-61-54 0,-1 1 0,-1 1 0,0 0 0,-1 1 0,13 29 0,1 1 0,-13-29 0,-2-2 0,0 0 0,-1 1 0,7 19 0,-6-12 0,1 0 0,14 24 0,-11-23 0,13 37 0,-24-58 0,0 0 0,-1 0 0,1 0 0,-1 1 0,0-1 0,0 0 0,0 1 0,-1-1 0,1 0 0,-1 0 0,1 1 0,-1-1 0,0 0 0,0 0 0,-1 0 0,1 0 0,-1 0 0,1 0 0,-1 0 0,-4 4 0,-5 5 0,0 0 0,0-1 0,-16 12 0,8-7 0,-334 261-1365,310-245-5461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2:55:19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1092 3 24575,'-4'0'0,"0"1"0,0 0 0,0 0 0,0 0 0,0 0 0,-7 4 0,-12 3 0,-17-1 0,-1-3 0,0 0 0,-71-5 0,51 0 0,-114-15 0,-4-1 0,91 16 0,-152 5 0,237-4 0,0 0 0,1 0 0,-1 1 0,0-1 0,1 1 0,-1 0 0,1-1 0,-1 1 0,1 0 0,-1 1 0,1-1 0,0 0 0,-1 1 0,1-1 0,0 1 0,0 0 0,0 0 0,0 0 0,-2 3 0,3-3 0,0 0 0,0 0 0,0 1 0,1-1 0,-1 0 0,1 0 0,-1 1 0,1-1 0,0 0 0,0 1 0,0-1 0,0 0 0,0 1 0,1-1 0,-1 0 0,1 1 0,-1-1 0,1 0 0,0 0 0,0 0 0,0 0 0,2 3 0,53 88 0,-14-27 0,-11-21 0,-21-33 0,-1 1 0,13 23 0,7 40 0,0 1 0,-25-68 0,1 0 0,-1-1 0,2 1 0,-1-1 0,13 14 0,-14-19 0,0 1 0,0-1 0,1 0 0,-1 0 0,1-1 0,-1 1 0,1-1 0,0 0 0,0 0 0,0-1 0,7 2 0,7 0 0,35 2 0,4-1 0,-10 3 0,68-2 0,-15 0 0,-84-3 0,0 2 0,-1 0 0,1 0 0,-1 2 0,21 9 0,-18-6 0,1-2 0,25 7 0,-37-13 0,0 1 0,-1-1 0,1-1 0,0 1 0,0-2 0,0 1 0,0-1 0,-1 0 0,15-4 0,-9 2 0,0-2 0,-1 1 0,0-1 0,1-1 0,18-12 0,-26 14 0,-1 1 0,0-1 0,0 0 0,0 1 0,-1-2 0,1 1 0,-1 0 0,0-1 0,0 0 0,-1 1 0,1-1 0,-1 0 0,0 0 0,0-1 0,-1 1 0,1 0 0,-1-7 0,1-4 0,0 0 0,-2 0 0,0 0 0,-1 0 0,-1-1 0,0 1 0,-1 1 0,-8-26 0,2 16 0,-2 0 0,0 0 0,-2 1 0,-20-31 0,18 36 0,0 1 0,-1 0 0,-19-16 0,-21-23 0,46 47-227,1 0-1,-1 0 1,-1 1-1,0 0 1,-23-13-1,18 13-6598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1T02:55:21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1 809 24575,'1157'-12'-2495,"-1063"9"2516,1324-12 2239,-1042 29-1994,89 2-318,-422-17 52,1-2 0,55-11 0,0 5 0,-36 4 0,-42 0 0,-21 5 0,1 0 0,-1 0 0,0 0 0,1-1 0,-1 1 0,0 0 0,1 0 0,-1-1 0,0 1 0,1 0 0,-1 0 0,0-1 0,1 1 0,-1 0 0,0-1 0,0 1 0,1 0 0,-1-1 0,0 1 0,0-1 0,0 1 0,0 0 0,0-1 0,1 0 0,-2 0 0,0-1 0,0 1 0,0-1 0,1 1 0,-1-1 0,-1 1 0,1-1 0,0 1 0,0 0 0,0 0 0,-1-1 0,1 1 0,-1 0 0,1 0 0,-1 0 0,1 1 0,-4-2 0,-81-44 0,-36-21 0,-131-96-144,-360-213-403,564 351 547,24 13 0,1-1 0,-25-19 0,49 32 0,-1 0 0,1 0 0,0 0 0,0 0 0,0 0 0,-1 0 0,1 0 0,0 0 0,0 0 0,0 0 0,0-1 0,-1 1 0,1 0 0,0 0 0,0 0 1,0 0-1,0 0 0,0 0 0,-1-1 0,1 1 0,0 0 0,0 0 0,0 0 0,0 0 0,0-1 0,0 1 0,0 0 0,0 0 0,0 0 0,0-1 0,0 1 1,0 0-1,0 0 0,0 0 0,0-1 0,0 1 0,0 0 0,0 0 0,0 0 0,0-1 0,0 1 0,10-1-6,14 5 125,-4 2-55,1 1 0,-1 1 0,-1 1 0,1 0 0,-1 1 0,-1 1 0,0 1 0,19 17 0,8 5-64,80 46 0,-1-1 0,166 154 0,-71-54 0,-155-125 0,116 121 0,-178-172 0,18 23 0,-19-25 0,-1-1 0,0 0 0,1 1 0,-1-1 0,0 1 0,1-1 0,-1 1 0,0 0 0,0-1 0,0 1 0,1-1 0,-1 1 0,0-1 0,0 1 0,0 0 0,0-1 0,0 1 0,0-1 0,0 1 0,0 0 0,0-1 0,0 1 0,0-1 0,-1 1 0,1-1 0,0 1 0,0 0 0,0-1 0,-1 1 0,1-1 0,0 1 0,-1-1 0,1 1 0,-1-1 0,1 0 0,0 1 0,-1-1 0,1 1 0,-1-1 0,1 0 0,-1 1 0,1-1 0,-2 1 0,-10 2 0,0 1 0,-24 2 0,-17 4 0,2 6 0,-57 26 0,84-31 0,0 2 0,1 0 0,0 2 0,-26 21 0,20-12 0,2-2 0,1 1 0,-35 39 0,57-56 28,0 0 0,0 0 0,0 0 0,1 1 0,0-1 0,0 1 0,1 0 0,0 0-1,0 0 1,1 0 0,-2 8 0,2 7-399,0 0 0,4 27 0,-2-32-216,0 8-6239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8:25:10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8:50:31.5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1122 9 24575,'-149'-1'0,"-164"3"0,293 0 0,-1 0 0,1 2 0,0 0 0,0 2 0,0 0 0,1 1 0,0 1 0,0 1 0,-26 16 0,-12 14 0,-80 67 0,80-58 0,46-40 0,-76 67 0,76-65 0,1 0 0,0 1 0,1 1 0,0 0 0,-11 20 0,16-23 0,1 1 0,0-1 0,1 1 0,-1 0 0,2-1 0,0 1 0,0 0 0,1 12 0,8 85 0,-6-88 0,0-6 0,1 0 0,0 0 0,1-1 0,0 0 0,1 1 0,1-2 0,0 1 0,0-1 0,1 0 0,10 13 0,11 9 0,52 51 0,-51-58 0,1-2 0,1-1 0,1-1 0,1-2 0,1-1 0,56 22 0,223 61 0,472 70 0,9-68 0,-749-99 0,87 4 0,-119-9 0,0 0 0,-1-1 0,1-1 0,0 0 0,-1-1 0,0 0 0,22-9 0,-31 10 0,0 1 0,-1-1 0,1 0 0,0 1 0,-1-1 0,0 0 0,1 0 0,-1-1 0,0 1 0,0 0 0,0-1 0,0 0 0,-1 1 0,1-1 0,0 0 0,-1 0 0,0 0 0,0 1 0,0-1 0,0-1 0,0 1 0,-1 0 0,0 0 0,1 0 0,-1-4 0,-1-8 0,0 1 0,-1-1 0,-1 1 0,-5-20 0,-2-10 0,-4-89 0,11 81 0,-17-78 0,16 112 0,-1-1 0,-1 2 0,-1-1 0,-1 1 0,0 0 0,-1 0 0,-1 1 0,-11-16 0,-6 0 0,-1 1 0,-2 2 0,0 0 0,-35-23 0,-144-89 0,148 102 0,-11-12 0,47 32 0,-2 0 0,-52-26 0,-164-60 0,-1 6 0,200 81 0,-63-18 0,31 12 0,6 7 0,90 24-1365,10 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8:50:37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1510 1 24575,'-72'170'0,"-26"70"0,62-140 0,-77 222 0,87-234 0,-25 153 0,20 28 0,-33 69 0,40-229 0,-46 185 0,27-107 0,39-157 0,1 0 0,2 0 0,0 0 0,6 41 0,-1-40 0,10 115 0,-14-127 0,-1 1 0,0-1 0,-2 0 0,0 1 0,-9 28 0,-29 127 0,10-33 0,5-42 0,5-13 0,-4 0 0,-4-1 0,-48 98 0,26-82 0,-60 171 0,104-250 0,1-2 0,-1 0 0,-1-1 0,-1 0 0,-11 19 0,19-39 0,1 0 0,0 0 0,-1 0 0,1 0 0,0 0 0,-1 0 0,1 0 0,0 0 0,0 0 0,-1 0 0,1 0 0,0 0 0,-1 0 0,1 0 0,0 0 0,0 0 0,-1 0 0,1-1 0,0 1 0,-1 0 0,1 0 0,0 0 0,0 0 0,0-1 0,-1 1 0,1 0 0,0 0 0,0-1 0,0 1 0,-1 0 0,1 0 0,0-1 0,0 1 0,0 0 0,0-1 0,0 1 0,0 0 0,0 0 0,0-1 0,0 1 0,0 0 0,0-1 0,0 1 0,0 0 0,0-1 0,-6-18 0,-106-337 0,80 274 0,-3 2 0,-58-96 0,65 125 0,2-2 0,-30-92 0,56 145 0,0 0 0,0 0 0,0 0 0,-1 0 0,1 0 0,0 1 0,0-1 0,0 0 0,0 0 0,0 0 0,0 0 0,0 0 0,0 0 0,0 0 0,0 0 0,0 0 0,0 0 0,-1 0 0,1 0 0,0 0 0,0 0 0,0 0 0,0 0 0,0 0 0,0 0 0,0 0 0,0 0 0,-1 0 0,1 0 0,0 0 0,0 0 0,0 0 0,0 0 0,0 0 0,0 0 0,0 0 0,0 0 0,0 0 0,-1 0 0,1 0 0,0 0 0,0 0 0,0 0 0,0 0 0,0 0 0,0 0 0,0-1 0,0 1 0,0 0 0,0 0 0,0 0 0,0 0 0,-3 19 0,0 28 0,5 2 0,2 0 0,3 0 0,1 0 0,3-1 0,1-1 0,3 0 0,24 53 0,23 34 0,84 134 0,-74-148 0,116 146 0,-183-259 0,0 0 0,1 0 0,0-1 0,0 0 0,0 0 0,1 0 0,0-1 0,0 0 0,0-1 0,1 1 0,-1-1 0,11 3 0,-11-5 0,0-1 0,0-1 0,0 1 0,0-1 0,0 0 0,0-1 0,0 1 0,0-1 0,0-1 0,0 1 0,-1-1 0,1-1 0,0 1 0,-1-1 0,11-6 0,47-28 0,-2-3 0,82-68 0,5-4 0,562-325-57,-461 291-1251,-135 78-5518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EBAF-4E2D-2441-BA3D-5B4A5E219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60AE7-BA40-E0EF-760A-0C787F91F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8F48-5496-221B-159E-3BBC53B5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E818-3C7B-4052-80AF-21B232C7A3F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9A38-3D62-9FEB-2D12-E83DDF29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EC176-47CA-7AF6-C552-2EA069AC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AF03-DCA8-42E4-888C-93C1DB4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5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2741-DEB2-BCA9-8E5F-EE77183E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CC5CD-6915-08C4-E00B-2AE241DFA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527F2-4BDB-4A54-747C-3CCC95C7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E818-3C7B-4052-80AF-21B232C7A3F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D8DC6-E9E2-C1BA-A9DD-0DBA9B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7456A-F1B1-2E18-D9CE-9FADA46E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AF03-DCA8-42E4-888C-93C1DB4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1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B365A-94A0-EAE6-B8CE-60919D0E6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EE6D9-5517-F3E9-C29E-B1268E59E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FAF70-F1A5-5653-CD00-C63FE8E8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E818-3C7B-4052-80AF-21B232C7A3F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602E3-4CC9-D2F1-7C98-0EB2DA8B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45B71-AD5A-A30D-B9BA-F085EE9D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AF03-DCA8-42E4-888C-93C1DB4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9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4895-497F-3E05-4067-8A89CE45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99CC-F993-40E3-11C0-2D5779A4F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5431-3227-3FD5-810F-19940FCD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E818-3C7B-4052-80AF-21B232C7A3F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73C12-3209-B113-B8FF-36E25201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E10D-00C8-5DFE-BC9C-0D90E9F7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AF03-DCA8-42E4-888C-93C1DB4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1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2BB9-16EA-3989-12B5-FC597FB43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BCC99-5286-1C8D-631D-E08954E37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C457A-8D5C-96FA-FEB1-20CE813A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E818-3C7B-4052-80AF-21B232C7A3F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89577-C918-5269-79E7-22989C9D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B0337-8965-7192-C200-60C1C8FA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AF03-DCA8-42E4-888C-93C1DB4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2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43F5-4DD7-29EE-08E9-8A10A173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B769-D08E-CCBA-9572-009237C79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A9692-D41E-1668-57BF-EF0FABFB6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A762E-6ED7-7EFA-FC08-A0CA4FD3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E818-3C7B-4052-80AF-21B232C7A3F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EFA4-6AA8-D197-1B2B-8B67B3F1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08A2A-9ACD-9ED9-7BDB-18D8E761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AF03-DCA8-42E4-888C-93C1DB4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6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AF5F-CD32-23C1-4D6A-67A17A39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8D31-DE67-0F99-CB43-C2150B005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618E4-6012-23B4-40ED-9A4EA19A5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1F73E-1B95-7A82-9366-F87E681E3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17184-6D93-4756-BEED-38A7D6AB7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B0E74-6181-20B6-14A2-A1771A8E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E818-3C7B-4052-80AF-21B232C7A3F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89B52-4F63-D385-441D-93908354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C1302-84AA-8B34-8FD1-9BDD0C2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AF03-DCA8-42E4-888C-93C1DB4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1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4CD4-7D0A-FDB1-8144-C996D03E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4AF8B-4869-8F03-7355-F5584289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E818-3C7B-4052-80AF-21B232C7A3F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2DB6C-BEE7-1C4D-BD2F-315D167B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AF8ED-2AF9-C01E-6B28-82C3EA55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AF03-DCA8-42E4-888C-93C1DB4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1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49234-9E9D-69AC-CBDF-2E322D5F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E818-3C7B-4052-80AF-21B232C7A3F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24AA2-B209-3982-1F37-1EE1B362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B4148-EB71-18D4-5587-5F7DB601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AF03-DCA8-42E4-888C-93C1DB4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6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3956-C9B2-4403-2980-3F8558C2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74EB-5083-F129-2962-81B8AE4B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57634-F5CD-3660-C0E4-7A1049154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4C233-EFF0-828F-4157-27E495C1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E818-3C7B-4052-80AF-21B232C7A3F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771D2-D868-75FB-7066-E43CF94B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C6F96-42EC-F1A9-23B2-6733F7A1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AF03-DCA8-42E4-888C-93C1DB4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56C2-5A41-D619-471C-F640E1F3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36CF4-E9F1-3B4B-C384-005645C35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21404-A0BD-B454-A0CC-2B948CC2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91277-D374-D1E7-BD85-DDE57C4A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4E818-3C7B-4052-80AF-21B232C7A3F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87D81-4A93-E078-6F25-340AFA78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7D66D-12F8-AB69-9DED-0127D58A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8AF03-DCA8-42E4-888C-93C1DB4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2E25E-1F04-44F5-1489-3E9D9EB7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4265D-572A-34C5-D6EF-009A066C2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450FB-AAEA-3CD4-501D-7DAAA47DF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64E818-3C7B-4052-80AF-21B232C7A3F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5E1CD-EA7D-93CA-3559-F630605F0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2DB3F-8210-BE1A-29BF-63AFFE1D8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8AF03-DCA8-42E4-888C-93C1DB488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5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customXml" Target="../ink/ink9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customXml" Target="../ink/ink12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customXml" Target="../ink/ink19.xml"/><Relationship Id="rId18" Type="http://schemas.openxmlformats.org/officeDocument/2006/relationships/customXml" Target="../ink/ink22.xml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200.png"/><Relationship Id="rId17" Type="http://schemas.openxmlformats.org/officeDocument/2006/relationships/image" Target="../media/image22.png"/><Relationship Id="rId2" Type="http://schemas.openxmlformats.org/officeDocument/2006/relationships/image" Target="../media/image21.png"/><Relationship Id="rId16" Type="http://schemas.openxmlformats.org/officeDocument/2006/relationships/customXml" Target="../ink/ink21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../media/image190.png"/><Relationship Id="rId19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customXml" Target="../ink/ink17.xml"/><Relationship Id="rId14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customXml" Target="../ink/ink2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5" Type="http://schemas.openxmlformats.org/officeDocument/2006/relationships/customXml" Target="../ink/ink26.xml"/><Relationship Id="rId10" Type="http://schemas.openxmlformats.org/officeDocument/2006/relationships/image" Target="../media/image4.png"/><Relationship Id="rId4" Type="http://schemas.openxmlformats.org/officeDocument/2006/relationships/image" Target="../media/image230.png"/><Relationship Id="rId9" Type="http://schemas.openxmlformats.org/officeDocument/2006/relationships/customXml" Target="../ink/ink2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1.png"/><Relationship Id="rId7" Type="http://schemas.openxmlformats.org/officeDocument/2006/relationships/image" Target="../media/image30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5" Type="http://schemas.openxmlformats.org/officeDocument/2006/relationships/image" Target="../media/image29.png"/><Relationship Id="rId4" Type="http://schemas.openxmlformats.org/officeDocument/2006/relationships/customXml" Target="../ink/ink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customXml" Target="../ink/ink33.xml"/><Relationship Id="rId4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5" Type="http://schemas.openxmlformats.org/officeDocument/2006/relationships/customXml" Target="../ink/ink35.xml"/><Relationship Id="rId4" Type="http://schemas.openxmlformats.org/officeDocument/2006/relationships/image" Target="../media/image30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12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12" Type="http://schemas.openxmlformats.org/officeDocument/2006/relationships/image" Target="../media/image37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0" Type="http://schemas.openxmlformats.org/officeDocument/2006/relationships/image" Target="../media/image360.png"/><Relationship Id="rId4" Type="http://schemas.openxmlformats.org/officeDocument/2006/relationships/image" Target="../media/image330.png"/><Relationship Id="rId9" Type="http://schemas.openxmlformats.org/officeDocument/2006/relationships/customXml" Target="../ink/ink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5" Type="http://schemas.openxmlformats.org/officeDocument/2006/relationships/customXml" Target="../ink/ink42.xml"/><Relationship Id="rId4" Type="http://schemas.openxmlformats.org/officeDocument/2006/relationships/image" Target="../media/image30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12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12" Type="http://schemas.openxmlformats.org/officeDocument/2006/relationships/image" Target="../media/image43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11" Type="http://schemas.openxmlformats.org/officeDocument/2006/relationships/customXml" Target="../ink/ink48.xml"/><Relationship Id="rId5" Type="http://schemas.openxmlformats.org/officeDocument/2006/relationships/customXml" Target="../ink/ink45.xml"/><Relationship Id="rId10" Type="http://schemas.openxmlformats.org/officeDocument/2006/relationships/image" Target="../media/image420.png"/><Relationship Id="rId4" Type="http://schemas.openxmlformats.org/officeDocument/2006/relationships/image" Target="../media/image300.png"/><Relationship Id="rId9" Type="http://schemas.openxmlformats.org/officeDocument/2006/relationships/customXml" Target="../ink/ink4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12" Type="http://schemas.openxmlformats.org/officeDocument/2006/relationships/image" Target="../media/image47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11" Type="http://schemas.openxmlformats.org/officeDocument/2006/relationships/customXml" Target="../ink/ink53.xml"/><Relationship Id="rId5" Type="http://schemas.openxmlformats.org/officeDocument/2006/relationships/customXml" Target="../ink/ink50.xml"/><Relationship Id="rId10" Type="http://schemas.openxmlformats.org/officeDocument/2006/relationships/image" Target="../media/image460.png"/><Relationship Id="rId4" Type="http://schemas.openxmlformats.org/officeDocument/2006/relationships/image" Target="../media/image300.png"/><Relationship Id="rId9" Type="http://schemas.openxmlformats.org/officeDocument/2006/relationships/customXml" Target="../ink/ink5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customXml" Target="../ink/ink55.xml"/><Relationship Id="rId4" Type="http://schemas.openxmlformats.org/officeDocument/2006/relationships/image" Target="../media/image49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5" Type="http://schemas.openxmlformats.org/officeDocument/2006/relationships/customXml" Target="../ink/ink57.xml"/><Relationship Id="rId4" Type="http://schemas.openxmlformats.org/officeDocument/2006/relationships/image" Target="../media/image30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customXml" Target="../ink/ink59.xml"/><Relationship Id="rId7" Type="http://schemas.openxmlformats.org/officeDocument/2006/relationships/customXml" Target="../ink/ink61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5" Type="http://schemas.openxmlformats.org/officeDocument/2006/relationships/customXml" Target="../ink/ink60.xml"/><Relationship Id="rId4" Type="http://schemas.openxmlformats.org/officeDocument/2006/relationships/image" Target="../media/image30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customXml" Target="../ink/ink5.xml"/><Relationship Id="rId4" Type="http://schemas.openxmlformats.org/officeDocument/2006/relationships/image" Target="../media/image6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53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.xml"/><Relationship Id="rId5" Type="http://schemas.openxmlformats.org/officeDocument/2006/relationships/image" Target="../media/image520.png"/><Relationship Id="rId4" Type="http://schemas.openxmlformats.org/officeDocument/2006/relationships/customXml" Target="../ink/ink6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4.xm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0.png"/><Relationship Id="rId5" Type="http://schemas.openxmlformats.org/officeDocument/2006/relationships/customXml" Target="../ink/ink65.xml"/><Relationship Id="rId4" Type="http://schemas.openxmlformats.org/officeDocument/2006/relationships/image" Target="../media/image58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DCCD-E0C3-4B96-3168-358BEE49BD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C0675-BE72-1DC1-A1C0-5D1583F13B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in NARMS dataset downloaded includes isolates from 2002-2019</a:t>
            </a:r>
          </a:p>
        </p:txBody>
      </p:sp>
    </p:spTree>
    <p:extLst>
      <p:ext uri="{BB962C8B-B14F-4D97-AF65-F5344CB8AC3E}">
        <p14:creationId xmlns:p14="http://schemas.microsoft.com/office/powerpoint/2010/main" val="166501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A1485-E820-D42D-1390-2F61B9B4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4" y="842296"/>
            <a:ext cx="9810473" cy="3612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AA604-E597-275D-15CF-2AE266DABAF8}"/>
              </a:ext>
            </a:extLst>
          </p:cNvPr>
          <p:cNvSpPr txBox="1"/>
          <p:nvPr/>
        </p:nvSpPr>
        <p:spPr>
          <a:xfrm>
            <a:off x="5434566" y="4625166"/>
            <a:ext cx="455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-remove &lt;=0.03 isolates (175 of them)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9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0E3C-7CB1-6211-F33F-B745FEC9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F9CC-3669-CC0D-23CF-CD3E6C51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Florfenicol (FFN) not tested during time range of this dataset</a:t>
            </a:r>
          </a:p>
        </p:txBody>
      </p:sp>
    </p:spTree>
    <p:extLst>
      <p:ext uri="{BB962C8B-B14F-4D97-AF65-F5344CB8AC3E}">
        <p14:creationId xmlns:p14="http://schemas.microsoft.com/office/powerpoint/2010/main" val="73483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745CBA-7420-F98F-ABAE-D4640173C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47" y="704850"/>
            <a:ext cx="11531414" cy="22097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78AA86-6EF1-1277-F7BE-04F1B8CD4BF7}"/>
                  </a:ext>
                </a:extLst>
              </p14:cNvPr>
              <p14:cNvContentPartPr/>
              <p14:nvPr/>
            </p14:nvContentPartPr>
            <p14:xfrm>
              <a:off x="2653575" y="2616150"/>
              <a:ext cx="970200" cy="54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78AA86-6EF1-1277-F7BE-04F1B8CD4B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7455" y="2610030"/>
                <a:ext cx="98244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2701C6-8B8D-8FFC-6409-A8A05B9176AD}"/>
                  </a:ext>
                </a:extLst>
              </p14:cNvPr>
              <p14:cNvContentPartPr/>
              <p14:nvPr/>
            </p14:nvContentPartPr>
            <p14:xfrm>
              <a:off x="2599575" y="3142830"/>
              <a:ext cx="819720" cy="1675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2701C6-8B8D-8FFC-6409-A8A05B9176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3455" y="3136710"/>
                <a:ext cx="831960" cy="1687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1A93229-8BDC-E7CA-D89B-DE7CED7362E8}"/>
              </a:ext>
            </a:extLst>
          </p:cNvPr>
          <p:cNvSpPr txBox="1"/>
          <p:nvPr/>
        </p:nvSpPr>
        <p:spPr>
          <a:xfrm>
            <a:off x="761250" y="4380450"/>
            <a:ext cx="1838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to 64 (double upper limit) to distinguish = 32 (was inhibited by 32) and &gt;32 (still grew in 32)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E3699-D61C-4554-D645-0426BFF4DC75}"/>
              </a:ext>
            </a:extLst>
          </p:cNvPr>
          <p:cNvSpPr txBox="1"/>
          <p:nvPr/>
        </p:nvSpPr>
        <p:spPr>
          <a:xfrm>
            <a:off x="5676900" y="2305050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CHL Concentration Range Tested:</a:t>
            </a:r>
          </a:p>
          <a:p>
            <a:r>
              <a:rPr lang="en-US" dirty="0"/>
              <a:t>2-32 (during entire range of dataset)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11ECEA5-B1A1-E334-7C57-83725D35B3C1}"/>
                  </a:ext>
                </a:extLst>
              </p14:cNvPr>
              <p14:cNvContentPartPr/>
              <p14:nvPr/>
            </p14:nvContentPartPr>
            <p14:xfrm>
              <a:off x="1400055" y="521931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11ECEA5-B1A1-E334-7C57-83725D35B3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3935" y="521319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3521056-A711-E187-1EC8-F7F3CC992A54}"/>
              </a:ext>
            </a:extLst>
          </p:cNvPr>
          <p:cNvSpPr txBox="1"/>
          <p:nvPr/>
        </p:nvSpPr>
        <p:spPr>
          <a:xfrm>
            <a:off x="7998941" y="6211669"/>
            <a:ext cx="41930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Chloramphenicol</a:t>
            </a:r>
          </a:p>
        </p:txBody>
      </p:sp>
    </p:spTree>
    <p:extLst>
      <p:ext uri="{BB962C8B-B14F-4D97-AF65-F5344CB8AC3E}">
        <p14:creationId xmlns:p14="http://schemas.microsoft.com/office/powerpoint/2010/main" val="3443225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A4DBA-08D4-BB40-1C99-F4514781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30" y="842809"/>
            <a:ext cx="10667340" cy="2881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123783-B40F-8098-58B5-F03F05737A36}"/>
              </a:ext>
            </a:extLst>
          </p:cNvPr>
          <p:cNvSpPr txBox="1"/>
          <p:nvPr/>
        </p:nvSpPr>
        <p:spPr>
          <a:xfrm>
            <a:off x="5676900" y="2305050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CHL Concentration Range Tested:</a:t>
            </a:r>
          </a:p>
          <a:p>
            <a:r>
              <a:rPr lang="en-US" dirty="0"/>
              <a:t>Same as cattle</a:t>
            </a:r>
          </a:p>
        </p:txBody>
      </p:sp>
    </p:spTree>
    <p:extLst>
      <p:ext uri="{BB962C8B-B14F-4D97-AF65-F5344CB8AC3E}">
        <p14:creationId xmlns:p14="http://schemas.microsoft.com/office/powerpoint/2010/main" val="186149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0A367-8427-BA86-C676-28FD3EB3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5" y="905216"/>
            <a:ext cx="9506220" cy="26673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07EC13-B2A3-37CD-01A7-4DC4CF40A4ED}"/>
              </a:ext>
            </a:extLst>
          </p:cNvPr>
          <p:cNvSpPr txBox="1"/>
          <p:nvPr/>
        </p:nvSpPr>
        <p:spPr>
          <a:xfrm>
            <a:off x="5434566" y="4625166"/>
            <a:ext cx="455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-remove &lt;=4 isolates (1104 of them)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0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82CFF-D484-5B24-72EF-2E69C987E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99" y="571388"/>
            <a:ext cx="11251898" cy="25718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C9078D-E946-C5B7-2A4E-E2089F91DF7D}"/>
                  </a:ext>
                </a:extLst>
              </p14:cNvPr>
              <p14:cNvContentPartPr/>
              <p14:nvPr/>
            </p14:nvContentPartPr>
            <p14:xfrm>
              <a:off x="2692815" y="2685630"/>
              <a:ext cx="553320" cy="28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C9078D-E946-C5B7-2A4E-E2089F91DF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86695" y="2679510"/>
                <a:ext cx="5655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C18124-2203-A285-7F52-C7965FEBA01F}"/>
                  </a:ext>
                </a:extLst>
              </p14:cNvPr>
              <p14:cNvContentPartPr/>
              <p14:nvPr/>
            </p14:nvContentPartPr>
            <p14:xfrm>
              <a:off x="2617215" y="2980830"/>
              <a:ext cx="546120" cy="1291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C18124-2203-A285-7F52-C7965FEBA0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1095" y="2974710"/>
                <a:ext cx="558360" cy="1303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5A77740-D551-97D5-A5F0-E6CE7E543CCE}"/>
              </a:ext>
            </a:extLst>
          </p:cNvPr>
          <p:cNvSpPr txBox="1"/>
          <p:nvPr/>
        </p:nvSpPr>
        <p:spPr>
          <a:xfrm>
            <a:off x="761250" y="4380450"/>
            <a:ext cx="1838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to 64 (double upper limit) to distinguish = 32 (was inhibited by 32) and &gt;32 (still grew in 32)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0EDBE-44E9-4AE6-8773-368B30238A5B}"/>
              </a:ext>
            </a:extLst>
          </p:cNvPr>
          <p:cNvSpPr txBox="1"/>
          <p:nvPr/>
        </p:nvSpPr>
        <p:spPr>
          <a:xfrm>
            <a:off x="5676900" y="2305050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AMP Concentration Range Tested:</a:t>
            </a:r>
          </a:p>
          <a:p>
            <a:r>
              <a:rPr lang="en-US" dirty="0"/>
              <a:t>1-32 (during entire range of dataset)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B352DF6-9B71-E9AC-15A0-DA4152051464}"/>
                  </a:ext>
                </a:extLst>
              </p14:cNvPr>
              <p14:cNvContentPartPr/>
              <p14:nvPr/>
            </p14:nvContentPartPr>
            <p14:xfrm>
              <a:off x="1447575" y="509547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B352DF6-9B71-E9AC-15A0-DA41520514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1455" y="508935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E58EBBE-7EA2-3D5A-52AA-6B053A1B3E7C}"/>
              </a:ext>
            </a:extLst>
          </p:cNvPr>
          <p:cNvSpPr txBox="1"/>
          <p:nvPr/>
        </p:nvSpPr>
        <p:spPr>
          <a:xfrm>
            <a:off x="7998941" y="6211669"/>
            <a:ext cx="41930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Ampicillin</a:t>
            </a:r>
          </a:p>
        </p:txBody>
      </p:sp>
    </p:spTree>
    <p:extLst>
      <p:ext uri="{BB962C8B-B14F-4D97-AF65-F5344CB8AC3E}">
        <p14:creationId xmlns:p14="http://schemas.microsoft.com/office/powerpoint/2010/main" val="2857949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8858D-4B6B-3282-07AA-BE9B36068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68" y="728441"/>
            <a:ext cx="9320513" cy="2700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390C05-176A-5E38-62D8-1BAF12540A9B}"/>
              </a:ext>
            </a:extLst>
          </p:cNvPr>
          <p:cNvSpPr txBox="1"/>
          <p:nvPr/>
        </p:nvSpPr>
        <p:spPr>
          <a:xfrm>
            <a:off x="5676900" y="2305050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AMP Concentration Range Tested:</a:t>
            </a:r>
          </a:p>
          <a:p>
            <a:r>
              <a:rPr lang="en-US" dirty="0"/>
              <a:t>Same as cattle</a:t>
            </a:r>
          </a:p>
        </p:txBody>
      </p:sp>
    </p:spTree>
    <p:extLst>
      <p:ext uri="{BB962C8B-B14F-4D97-AF65-F5344CB8AC3E}">
        <p14:creationId xmlns:p14="http://schemas.microsoft.com/office/powerpoint/2010/main" val="1899801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B8F5A-080D-0640-83AF-D035D53AE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83" y="1159875"/>
            <a:ext cx="8391242" cy="2839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7BEFA7-8DAC-A3F7-7BE3-EB4D6A96855E}"/>
              </a:ext>
            </a:extLst>
          </p:cNvPr>
          <p:cNvSpPr txBox="1"/>
          <p:nvPr/>
        </p:nvSpPr>
        <p:spPr>
          <a:xfrm>
            <a:off x="5434566" y="4625166"/>
            <a:ext cx="455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-remove &lt;=2 isolates</a:t>
            </a:r>
          </a:p>
          <a:p>
            <a:r>
              <a:rPr lang="en-US" dirty="0"/>
              <a:t>-lump 64 isolates into 32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0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DC874-857A-114F-E9B9-4E165BDB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55" y="761867"/>
            <a:ext cx="10665827" cy="28671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9F1962-906F-C8D0-8463-77A5B2B9D495}"/>
                  </a:ext>
                </a:extLst>
              </p14:cNvPr>
              <p14:cNvContentPartPr/>
              <p14:nvPr/>
            </p14:nvContentPartPr>
            <p14:xfrm>
              <a:off x="3590655" y="307623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9F1962-906F-C8D0-8463-77A5B2B9D4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4535" y="307011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E941DF-BFDD-3BB4-0B19-3ED550D67F5B}"/>
                  </a:ext>
                </a:extLst>
              </p14:cNvPr>
              <p14:cNvContentPartPr/>
              <p14:nvPr/>
            </p14:nvContentPartPr>
            <p14:xfrm>
              <a:off x="3388695" y="3275670"/>
              <a:ext cx="177120" cy="332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E941DF-BFDD-3BB4-0B19-3ED550D67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2575" y="3269550"/>
                <a:ext cx="1893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8230D2-D3BB-DF0A-3DD9-A4708373803A}"/>
                  </a:ext>
                </a:extLst>
              </p14:cNvPr>
              <p14:cNvContentPartPr/>
              <p14:nvPr/>
            </p14:nvContentPartPr>
            <p14:xfrm>
              <a:off x="2058135" y="3609750"/>
              <a:ext cx="1446840" cy="1075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8230D2-D3BB-DF0A-3DD9-A470837380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2015" y="3603630"/>
                <a:ext cx="1459080" cy="1087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4F41BC6-CFA7-C68D-C824-3FC0C693BF5C}"/>
              </a:ext>
            </a:extLst>
          </p:cNvPr>
          <p:cNvSpPr txBox="1"/>
          <p:nvPr/>
        </p:nvSpPr>
        <p:spPr>
          <a:xfrm>
            <a:off x="389775" y="4370925"/>
            <a:ext cx="1838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to 64 (double upper limit) to distinguish = 32 (was inhibited by 32) and &gt;32 (still grew in 32)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63B4014-5B63-5B41-BB41-79FD130B5756}"/>
                  </a:ext>
                </a:extLst>
              </p14:cNvPr>
              <p14:cNvContentPartPr/>
              <p14:nvPr/>
            </p14:nvContentPartPr>
            <p14:xfrm>
              <a:off x="3361335" y="3008910"/>
              <a:ext cx="345960" cy="258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63B4014-5B63-5B41-BB41-79FD130B57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52695" y="3000270"/>
                <a:ext cx="3636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E0EBD4-D474-7E9F-B8E9-FFB70D44A24C}"/>
                  </a:ext>
                </a:extLst>
              </p14:cNvPr>
              <p14:cNvContentPartPr/>
              <p14:nvPr/>
            </p14:nvContentPartPr>
            <p14:xfrm>
              <a:off x="3743295" y="3076230"/>
              <a:ext cx="369720" cy="632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E0EBD4-D474-7E9F-B8E9-FFB70D44A2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4295" y="3067590"/>
                <a:ext cx="38736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147411-917B-6D15-239D-C8F228431043}"/>
                  </a:ext>
                </a:extLst>
              </p14:cNvPr>
              <p14:cNvContentPartPr/>
              <p14:nvPr/>
            </p14:nvContentPartPr>
            <p14:xfrm>
              <a:off x="4143255" y="3390510"/>
              <a:ext cx="1195920" cy="1125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147411-917B-6D15-239D-C8F2284310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34255" y="3381870"/>
                <a:ext cx="1213560" cy="11433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AB2E29C-B462-A239-E133-ABE1A9A1C13C}"/>
              </a:ext>
            </a:extLst>
          </p:cNvPr>
          <p:cNvSpPr txBox="1"/>
          <p:nvPr/>
        </p:nvSpPr>
        <p:spPr>
          <a:xfrm>
            <a:off x="5776786" y="2801264"/>
            <a:ext cx="33086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Started testing Azithromycin in 2011</a:t>
            </a:r>
          </a:p>
          <a:p>
            <a:endParaRPr lang="en-US" dirty="0"/>
          </a:p>
          <a:p>
            <a:r>
              <a:rPr lang="en-US" dirty="0"/>
              <a:t>Concentrations Tested by Year: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2015-2019: 0.25-32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2011-2015: 0.12-16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only isolates from 2015 onwards for AZI model? Toss just &gt;16 isolates (only 5 of them)?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BA3C15C-C795-2ECD-6740-8305164380A1}"/>
                  </a:ext>
                </a:extLst>
              </p14:cNvPr>
              <p14:cNvContentPartPr/>
              <p14:nvPr/>
            </p14:nvContentPartPr>
            <p14:xfrm>
              <a:off x="1600215" y="510519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BA3C15C-C795-2ECD-6740-8305164380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4095" y="509907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72FF0F1-00E1-AF8E-1136-6EE6251FB335}"/>
              </a:ext>
            </a:extLst>
          </p:cNvPr>
          <p:cNvSpPr txBox="1"/>
          <p:nvPr/>
        </p:nvSpPr>
        <p:spPr>
          <a:xfrm>
            <a:off x="7998941" y="6211669"/>
            <a:ext cx="41930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Azithromycin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E1088C-2114-BC30-E1E4-EADF54F22952}"/>
                  </a:ext>
                </a:extLst>
              </p14:cNvPr>
              <p14:cNvContentPartPr/>
              <p14:nvPr/>
            </p14:nvContentPartPr>
            <p14:xfrm>
              <a:off x="2628420" y="1304625"/>
              <a:ext cx="526320" cy="534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E1088C-2114-BC30-E1E4-EADF54F229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22300" y="1298505"/>
                <a:ext cx="53856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ECC8079-BE2B-CE25-428E-C966D3D99F84}"/>
                  </a:ext>
                </a:extLst>
              </p14:cNvPr>
              <p14:cNvContentPartPr/>
              <p14:nvPr/>
            </p14:nvContentPartPr>
            <p14:xfrm>
              <a:off x="8924820" y="56194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ECC8079-BE2B-CE25-428E-C966D3D99F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918700" y="555825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Smiley Face 14">
            <a:extLst>
              <a:ext uri="{FF2B5EF4-FFF2-40B4-BE49-F238E27FC236}">
                <a16:creationId xmlns:a16="http://schemas.microsoft.com/office/drawing/2014/main" id="{EC840CFD-AE7B-9A63-6880-7B88E8B8A019}"/>
              </a:ext>
            </a:extLst>
          </p:cNvPr>
          <p:cNvSpPr/>
          <p:nvPr/>
        </p:nvSpPr>
        <p:spPr>
          <a:xfrm>
            <a:off x="4290495" y="3517590"/>
            <a:ext cx="369720" cy="30223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Green checkmark icon - Free green check mark icons">
            <a:extLst>
              <a:ext uri="{FF2B5EF4-FFF2-40B4-BE49-F238E27FC236}">
                <a16:creationId xmlns:a16="http://schemas.microsoft.com/office/drawing/2014/main" id="{5868ECFF-D1BC-7E42-87D6-0345580E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" y="109467"/>
            <a:ext cx="887311" cy="88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649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1CFA82-0F3E-0364-E379-5D2DFADCE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58" y="822576"/>
            <a:ext cx="9234076" cy="2920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B1CC7-2278-D433-A2AC-C13A6A13CB47}"/>
              </a:ext>
            </a:extLst>
          </p:cNvPr>
          <p:cNvSpPr txBox="1"/>
          <p:nvPr/>
        </p:nvSpPr>
        <p:spPr>
          <a:xfrm>
            <a:off x="2646621" y="4474092"/>
            <a:ext cx="4552920" cy="1477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AZI Concentration Range Tested:</a:t>
            </a:r>
          </a:p>
          <a:p>
            <a:r>
              <a:rPr lang="en-US" dirty="0"/>
              <a:t>Missing &lt;=0.25. But values present fall into levels present in cattle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D5BE9-9D4E-C49B-D67C-8F0BB64DD558}"/>
              </a:ext>
            </a:extLst>
          </p:cNvPr>
          <p:cNvSpPr txBox="1"/>
          <p:nvPr/>
        </p:nvSpPr>
        <p:spPr>
          <a:xfrm>
            <a:off x="7052693" y="1859339"/>
            <a:ext cx="33086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Started testing Azithromycin in 2011</a:t>
            </a:r>
          </a:p>
          <a:p>
            <a:endParaRPr lang="en-US" dirty="0"/>
          </a:p>
          <a:p>
            <a:r>
              <a:rPr lang="en-US" dirty="0"/>
              <a:t>Concentrations Tested by Year: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2015-2019: 0.25-32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2011-2015: 0.12-16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Toss just &gt;16 isolates (7 of them)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A9A2D2-B9E1-BC4E-CA35-B3015F4461EB}"/>
              </a:ext>
            </a:extLst>
          </p:cNvPr>
          <p:cNvGrpSpPr/>
          <p:nvPr/>
        </p:nvGrpSpPr>
        <p:grpSpPr>
          <a:xfrm>
            <a:off x="2470697" y="2630805"/>
            <a:ext cx="4353120" cy="721080"/>
            <a:chOff x="2470697" y="2630805"/>
            <a:chExt cx="4353120" cy="721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BC14990-FD9F-5111-D3C0-D45AEBE23FA7}"/>
                    </a:ext>
                  </a:extLst>
                </p14:cNvPr>
                <p14:cNvContentPartPr/>
                <p14:nvPr/>
              </p14:nvContentPartPr>
              <p14:xfrm>
                <a:off x="2470697" y="2949765"/>
                <a:ext cx="325800" cy="241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BC14990-FD9F-5111-D3C0-D45AEBE23F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64577" y="2943645"/>
                  <a:ext cx="3380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FF946C-9508-1C75-9644-C53F6939B835}"/>
                    </a:ext>
                  </a:extLst>
                </p14:cNvPr>
                <p14:cNvContentPartPr/>
                <p14:nvPr/>
              </p14:nvContentPartPr>
              <p14:xfrm>
                <a:off x="2902697" y="2630805"/>
                <a:ext cx="3921120" cy="721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FF946C-9508-1C75-9644-C53F6939B8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96577" y="2624685"/>
                  <a:ext cx="3933360" cy="73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828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0BEC0B-4321-0EC7-312D-E0EC0460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13" y="876213"/>
            <a:ext cx="10701837" cy="1857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FB908B-AB07-E206-1206-AE4B04572771}"/>
              </a:ext>
            </a:extLst>
          </p:cNvPr>
          <p:cNvSpPr txBox="1"/>
          <p:nvPr/>
        </p:nvSpPr>
        <p:spPr>
          <a:xfrm>
            <a:off x="5676900" y="2305050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TET Concentration Range Tested:</a:t>
            </a:r>
          </a:p>
          <a:p>
            <a:r>
              <a:rPr lang="en-US" dirty="0"/>
              <a:t>4-32 (during entire range of dataset)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0DC10E-B4D8-43EF-F16B-6759267C2A66}"/>
                  </a:ext>
                </a:extLst>
              </p14:cNvPr>
              <p14:cNvContentPartPr/>
              <p14:nvPr/>
            </p14:nvContentPartPr>
            <p14:xfrm>
              <a:off x="2342535" y="2389350"/>
              <a:ext cx="545760" cy="460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0DC10E-B4D8-43EF-F16B-6759267C2A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6415" y="2383230"/>
                <a:ext cx="558000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263D86-BF28-0FA0-D80B-DA7A6193C7DF}"/>
                  </a:ext>
                </a:extLst>
              </p14:cNvPr>
              <p14:cNvContentPartPr/>
              <p14:nvPr/>
            </p14:nvContentPartPr>
            <p14:xfrm>
              <a:off x="2380335" y="2952390"/>
              <a:ext cx="217800" cy="1161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263D86-BF28-0FA0-D80B-DA7A6193C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4215" y="2946270"/>
                <a:ext cx="230040" cy="1173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800A2DE-AA34-C6AE-8E77-B853B7587746}"/>
              </a:ext>
            </a:extLst>
          </p:cNvPr>
          <p:cNvSpPr txBox="1"/>
          <p:nvPr/>
        </p:nvSpPr>
        <p:spPr>
          <a:xfrm>
            <a:off x="1724025" y="4113750"/>
            <a:ext cx="1838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to 64 (double upper limit) to distinguish = 32 (was inhibited by 32) and &gt;32 (still grew in 32)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13E04F-C3AB-79F2-D406-83F415C3C2A7}"/>
                  </a:ext>
                </a:extLst>
              </p14:cNvPr>
              <p14:cNvContentPartPr/>
              <p14:nvPr/>
            </p14:nvContentPartPr>
            <p14:xfrm>
              <a:off x="2190615" y="461919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13E04F-C3AB-79F2-D406-83F415C3C2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84495" y="461307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E11842-5C3F-EA4F-B2AC-C531B2D8566C}"/>
              </a:ext>
            </a:extLst>
          </p:cNvPr>
          <p:cNvSpPr txBox="1"/>
          <p:nvPr/>
        </p:nvSpPr>
        <p:spPr>
          <a:xfrm>
            <a:off x="7998941" y="6211669"/>
            <a:ext cx="41930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Tetracycline</a:t>
            </a:r>
          </a:p>
        </p:txBody>
      </p:sp>
    </p:spTree>
    <p:extLst>
      <p:ext uri="{BB962C8B-B14F-4D97-AF65-F5344CB8AC3E}">
        <p14:creationId xmlns:p14="http://schemas.microsoft.com/office/powerpoint/2010/main" val="169153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9921C-0900-A218-972D-218C6E8F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81" y="647022"/>
            <a:ext cx="7446952" cy="2781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691BEA-E4E4-419D-B2DB-84E63FE1BAD0}"/>
              </a:ext>
            </a:extLst>
          </p:cNvPr>
          <p:cNvSpPr txBox="1"/>
          <p:nvPr/>
        </p:nvSpPr>
        <p:spPr>
          <a:xfrm>
            <a:off x="5434566" y="4625166"/>
            <a:ext cx="455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-remove &gt;16 isolates</a:t>
            </a:r>
          </a:p>
          <a:p>
            <a:r>
              <a:rPr lang="en-US" dirty="0"/>
              <a:t>-lump 64 isolates into 32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88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D74CA-0C53-B001-E87F-5A14A310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5" y="509480"/>
            <a:ext cx="9969292" cy="23194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6E7070-BA98-CAC2-712A-86D8F0C6767F}"/>
                  </a:ext>
                </a:extLst>
              </p14:cNvPr>
              <p14:cNvContentPartPr/>
              <p14:nvPr/>
            </p14:nvContentPartPr>
            <p14:xfrm>
              <a:off x="3114375" y="2523630"/>
              <a:ext cx="659520" cy="59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6E7070-BA98-CAC2-712A-86D8F0C676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8255" y="2517510"/>
                <a:ext cx="671760" cy="60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E8FECA9-DCB3-21BA-47C2-387F978042CB}"/>
              </a:ext>
            </a:extLst>
          </p:cNvPr>
          <p:cNvGrpSpPr/>
          <p:nvPr/>
        </p:nvGrpSpPr>
        <p:grpSpPr>
          <a:xfrm>
            <a:off x="2673735" y="3095310"/>
            <a:ext cx="784080" cy="924840"/>
            <a:chOff x="2673735" y="3095310"/>
            <a:chExt cx="784080" cy="92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89A8900-9C8B-4074-5757-104433F60E11}"/>
                    </a:ext>
                  </a:extLst>
                </p14:cNvPr>
                <p14:cNvContentPartPr/>
                <p14:nvPr/>
              </p14:nvContentPartPr>
              <p14:xfrm>
                <a:off x="2673735" y="3095310"/>
                <a:ext cx="784080" cy="924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89A8900-9C8B-4074-5757-104433F60E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67615" y="3089190"/>
                  <a:ext cx="796320" cy="9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99FB10F-5FC8-5A9B-FD64-143612C77B1F}"/>
                    </a:ext>
                  </a:extLst>
                </p14:cNvPr>
                <p14:cNvContentPartPr/>
                <p14:nvPr/>
              </p14:nvContentPartPr>
              <p14:xfrm>
                <a:off x="2705055" y="3988830"/>
                <a:ext cx="190440" cy="21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99FB10F-5FC8-5A9B-FD64-143612C77B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98935" y="3982710"/>
                  <a:ext cx="202680" cy="33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E92F69F-8D7E-100A-34CC-03870FAFE4BB}"/>
              </a:ext>
            </a:extLst>
          </p:cNvPr>
          <p:cNvSpPr txBox="1"/>
          <p:nvPr/>
        </p:nvSpPr>
        <p:spPr>
          <a:xfrm>
            <a:off x="751725" y="3988830"/>
            <a:ext cx="1838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to 8 (double upper limit) to distinguish =4 (was inhibited by 4) and &gt;4 (still grew in 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7D68D-FD64-E614-05DE-ABB6FA81223D}"/>
              </a:ext>
            </a:extLst>
          </p:cNvPr>
          <p:cNvSpPr txBox="1"/>
          <p:nvPr/>
        </p:nvSpPr>
        <p:spPr>
          <a:xfrm>
            <a:off x="5676900" y="2305050"/>
            <a:ext cx="4552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COT Concentration Range Tested:</a:t>
            </a:r>
          </a:p>
          <a:p>
            <a:r>
              <a:rPr lang="en-US" dirty="0"/>
              <a:t>0.125-4 (during entire range of dataset) (reports the trimethoprim MIC values)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356749-BEF0-E742-81DB-B3A3403E41ED}"/>
              </a:ext>
            </a:extLst>
          </p:cNvPr>
          <p:cNvSpPr txBox="1"/>
          <p:nvPr/>
        </p:nvSpPr>
        <p:spPr>
          <a:xfrm>
            <a:off x="7998941" y="6211669"/>
            <a:ext cx="41930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Trimethoprim- Sulfamethoxazole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C03FE3-22A3-07E2-6854-AD368B8B4FCE}"/>
                  </a:ext>
                </a:extLst>
              </p14:cNvPr>
              <p14:cNvContentPartPr/>
              <p14:nvPr/>
            </p14:nvContentPartPr>
            <p14:xfrm>
              <a:off x="809655" y="474303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C03FE3-22A3-07E2-6854-AD368B8B4F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3535" y="473691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36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505F69-A026-EB20-C054-350A0EA63F89}"/>
                  </a:ext>
                </a:extLst>
              </p14:cNvPr>
              <p14:cNvContentPartPr/>
              <p14:nvPr/>
            </p14:nvContentPartPr>
            <p14:xfrm>
              <a:off x="3732137" y="163739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505F69-A026-EB20-C054-350A0EA63F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6017" y="163127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1B25BD4-5823-C11C-6674-3802DF383B8F}"/>
                  </a:ext>
                </a:extLst>
              </p14:cNvPr>
              <p14:cNvContentPartPr/>
              <p14:nvPr/>
            </p14:nvContentPartPr>
            <p14:xfrm>
              <a:off x="1850057" y="1552437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1B25BD4-5823-C11C-6674-3802DF383B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3937" y="154631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2F4E69-B16E-C6DB-FFFF-FA4E9AD26C5A}"/>
                  </a:ext>
                </a:extLst>
              </p14:cNvPr>
              <p14:cNvContentPartPr/>
              <p14:nvPr/>
            </p14:nvContentPartPr>
            <p14:xfrm>
              <a:off x="4688657" y="244523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2F4E69-B16E-C6DB-FFFF-FA4E9AD26C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2537" y="243911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6EA2A32-84AB-DA2B-BD3D-8026D143F8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610" y="1155156"/>
            <a:ext cx="8412201" cy="2273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1F5BE5-A98F-AFD1-D5B4-35275A831E26}"/>
              </a:ext>
            </a:extLst>
          </p:cNvPr>
          <p:cNvSpPr txBox="1"/>
          <p:nvPr/>
        </p:nvSpPr>
        <p:spPr>
          <a:xfrm>
            <a:off x="5081476" y="3761711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COT Concentration Range Tested:</a:t>
            </a:r>
          </a:p>
          <a:p>
            <a:r>
              <a:rPr lang="en-US" dirty="0"/>
              <a:t>Same as cattle</a:t>
            </a:r>
          </a:p>
        </p:txBody>
      </p:sp>
    </p:spTree>
    <p:extLst>
      <p:ext uri="{BB962C8B-B14F-4D97-AF65-F5344CB8AC3E}">
        <p14:creationId xmlns:p14="http://schemas.microsoft.com/office/powerpoint/2010/main" val="863829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408E4-3FFB-D4D9-42B4-0C57C9A67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57" y="949295"/>
            <a:ext cx="9498500" cy="28511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D857CF-FFF4-7C59-5ED4-7235289167FC}"/>
              </a:ext>
            </a:extLst>
          </p:cNvPr>
          <p:cNvSpPr txBox="1"/>
          <p:nvPr/>
        </p:nvSpPr>
        <p:spPr>
          <a:xfrm>
            <a:off x="5434566" y="4625166"/>
            <a:ext cx="455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-make 0.12 into 0.125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1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8CF5AD-5951-D439-9C8C-45113E350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3" y="457101"/>
            <a:ext cx="11323134" cy="2314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3DBAD-24FC-AAEC-E31A-DA069AA701EF}"/>
              </a:ext>
            </a:extLst>
          </p:cNvPr>
          <p:cNvSpPr txBox="1"/>
          <p:nvPr/>
        </p:nvSpPr>
        <p:spPr>
          <a:xfrm>
            <a:off x="7998941" y="6211669"/>
            <a:ext cx="41930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/>
              <a:t>Sulfisoxazole</a:t>
            </a: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3C02D0-4AB2-676E-B50B-739F4FDEFC6B}"/>
              </a:ext>
            </a:extLst>
          </p:cNvPr>
          <p:cNvGrpSpPr/>
          <p:nvPr/>
        </p:nvGrpSpPr>
        <p:grpSpPr>
          <a:xfrm>
            <a:off x="2415975" y="2331030"/>
            <a:ext cx="814680" cy="1433520"/>
            <a:chOff x="2415975" y="2331030"/>
            <a:chExt cx="814680" cy="14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FC8B7B-1B18-DFF0-B248-CECDE8D5942E}"/>
                    </a:ext>
                  </a:extLst>
                </p14:cNvPr>
                <p14:cNvContentPartPr/>
                <p14:nvPr/>
              </p14:nvContentPartPr>
              <p14:xfrm>
                <a:off x="2415975" y="2331030"/>
                <a:ext cx="814680" cy="38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FC8B7B-1B18-DFF0-B248-CECDE8D594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09855" y="2324910"/>
                  <a:ext cx="826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DB961-515B-F9AE-0F21-5A048B6FA1C5}"/>
                    </a:ext>
                  </a:extLst>
                </p14:cNvPr>
                <p14:cNvContentPartPr/>
                <p14:nvPr/>
              </p14:nvContentPartPr>
              <p14:xfrm>
                <a:off x="2777775" y="2790390"/>
                <a:ext cx="410400" cy="974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DB961-515B-F9AE-0F21-5A048B6FA1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71655" y="2784270"/>
                  <a:ext cx="422640" cy="98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894E88B-02FA-BC0C-C95E-03AAD48348DE}"/>
              </a:ext>
            </a:extLst>
          </p:cNvPr>
          <p:cNvSpPr txBox="1"/>
          <p:nvPr/>
        </p:nvSpPr>
        <p:spPr>
          <a:xfrm>
            <a:off x="751725" y="3988830"/>
            <a:ext cx="1838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to 512 (double upper limit) to distinguish =256 (was inhibited by 256) and &gt;256 (still grew in 256)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EE8EB-FF35-6728-5BE5-CB773F59052E}"/>
              </a:ext>
            </a:extLst>
          </p:cNvPr>
          <p:cNvSpPr txBox="1"/>
          <p:nvPr/>
        </p:nvSpPr>
        <p:spPr>
          <a:xfrm>
            <a:off x="5676900" y="2305050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FIS Concentration Range Tested:</a:t>
            </a:r>
          </a:p>
          <a:p>
            <a:r>
              <a:rPr lang="en-US" dirty="0"/>
              <a:t>16-256 (during entire range of dataset)</a:t>
            </a:r>
          </a:p>
        </p:txBody>
      </p:sp>
    </p:spTree>
    <p:extLst>
      <p:ext uri="{BB962C8B-B14F-4D97-AF65-F5344CB8AC3E}">
        <p14:creationId xmlns:p14="http://schemas.microsoft.com/office/powerpoint/2010/main" val="594846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809D0-88C4-8722-6490-0A6EFD97C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8" y="782252"/>
            <a:ext cx="8810705" cy="2384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6EFE51-DDAE-F953-C007-D3BCFF248EE5}"/>
              </a:ext>
            </a:extLst>
          </p:cNvPr>
          <p:cNvSpPr txBox="1"/>
          <p:nvPr/>
        </p:nvSpPr>
        <p:spPr>
          <a:xfrm>
            <a:off x="5465027" y="3691055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FIS Concentration Range Tested:</a:t>
            </a:r>
          </a:p>
          <a:p>
            <a:r>
              <a:rPr lang="en-US" dirty="0"/>
              <a:t>Same as cattle</a:t>
            </a:r>
          </a:p>
        </p:txBody>
      </p:sp>
    </p:spTree>
    <p:extLst>
      <p:ext uri="{BB962C8B-B14F-4D97-AF65-F5344CB8AC3E}">
        <p14:creationId xmlns:p14="http://schemas.microsoft.com/office/powerpoint/2010/main" val="3202049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C25AC-4966-CEF9-1387-8E7AD9C37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615" y="939773"/>
            <a:ext cx="7863812" cy="209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92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B8172A-E773-2BFA-8B7C-A46C971A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82" y="246737"/>
            <a:ext cx="8042791" cy="23810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3DBAD-24FC-AAEC-E31A-DA069AA701EF}"/>
              </a:ext>
            </a:extLst>
          </p:cNvPr>
          <p:cNvSpPr txBox="1"/>
          <p:nvPr/>
        </p:nvSpPr>
        <p:spPr>
          <a:xfrm>
            <a:off x="7998941" y="6211669"/>
            <a:ext cx="41930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Ceftriaxone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3C02D0-4AB2-676E-B50B-739F4FDEFC6B}"/>
              </a:ext>
            </a:extLst>
          </p:cNvPr>
          <p:cNvGrpSpPr/>
          <p:nvPr/>
        </p:nvGrpSpPr>
        <p:grpSpPr>
          <a:xfrm>
            <a:off x="2415975" y="2331030"/>
            <a:ext cx="814680" cy="1433520"/>
            <a:chOff x="2415975" y="2331030"/>
            <a:chExt cx="814680" cy="14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FC8B7B-1B18-DFF0-B248-CECDE8D5942E}"/>
                    </a:ext>
                  </a:extLst>
                </p14:cNvPr>
                <p14:cNvContentPartPr/>
                <p14:nvPr/>
              </p14:nvContentPartPr>
              <p14:xfrm>
                <a:off x="2415975" y="2331030"/>
                <a:ext cx="814680" cy="38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FC8B7B-1B18-DFF0-B248-CECDE8D594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09855" y="2324910"/>
                  <a:ext cx="826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DB961-515B-F9AE-0F21-5A048B6FA1C5}"/>
                    </a:ext>
                  </a:extLst>
                </p14:cNvPr>
                <p14:cNvContentPartPr/>
                <p14:nvPr/>
              </p14:nvContentPartPr>
              <p14:xfrm>
                <a:off x="2777775" y="2790390"/>
                <a:ext cx="410400" cy="974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DB961-515B-F9AE-0F21-5A048B6FA1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71650" y="2784270"/>
                  <a:ext cx="422651" cy="98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894E88B-02FA-BC0C-C95E-03AAD48348DE}"/>
              </a:ext>
            </a:extLst>
          </p:cNvPr>
          <p:cNvSpPr txBox="1"/>
          <p:nvPr/>
        </p:nvSpPr>
        <p:spPr>
          <a:xfrm>
            <a:off x="751725" y="3988830"/>
            <a:ext cx="1838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to 128 (double upper limit) to distinguish =64 (was inhibited by 64) and &gt;64 (still grew in 64)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EE8EB-FF35-6728-5BE5-CB773F59052E}"/>
              </a:ext>
            </a:extLst>
          </p:cNvPr>
          <p:cNvSpPr txBox="1"/>
          <p:nvPr/>
        </p:nvSpPr>
        <p:spPr>
          <a:xfrm>
            <a:off x="5676900" y="2305050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AXO Concentration Range Tested:</a:t>
            </a:r>
          </a:p>
          <a:p>
            <a:r>
              <a:rPr lang="en-US" dirty="0"/>
              <a:t>0.25-64 (during entire range of dataset)</a:t>
            </a:r>
          </a:p>
        </p:txBody>
      </p:sp>
    </p:spTree>
    <p:extLst>
      <p:ext uri="{BB962C8B-B14F-4D97-AF65-F5344CB8AC3E}">
        <p14:creationId xmlns:p14="http://schemas.microsoft.com/office/powerpoint/2010/main" val="943812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CFF003-BD49-5D40-F858-BB61DF15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75" y="404136"/>
            <a:ext cx="8760032" cy="3210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3CF0E5-0646-8B7D-DAB2-56DDD9A27415}"/>
              </a:ext>
            </a:extLst>
          </p:cNvPr>
          <p:cNvSpPr txBox="1"/>
          <p:nvPr/>
        </p:nvSpPr>
        <p:spPr>
          <a:xfrm>
            <a:off x="5613104" y="3336408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AXO Concentration Range Tested:</a:t>
            </a:r>
          </a:p>
          <a:p>
            <a:r>
              <a:rPr lang="en-US" dirty="0"/>
              <a:t>Same as cattle</a:t>
            </a:r>
          </a:p>
        </p:txBody>
      </p:sp>
    </p:spTree>
    <p:extLst>
      <p:ext uri="{BB962C8B-B14F-4D97-AF65-F5344CB8AC3E}">
        <p14:creationId xmlns:p14="http://schemas.microsoft.com/office/powerpoint/2010/main" val="1635720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107FD3-8014-76F4-9DED-A5785750E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4" y="933408"/>
            <a:ext cx="9277872" cy="370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5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121589-B8A1-F087-26D2-EFBF43325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91" y="839972"/>
            <a:ext cx="7891599" cy="16264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6FBC49-747F-9DD9-5315-5FB2D0F5B337}"/>
              </a:ext>
            </a:extLst>
          </p:cNvPr>
          <p:cNvSpPr txBox="1"/>
          <p:nvPr/>
        </p:nvSpPr>
        <p:spPr>
          <a:xfrm>
            <a:off x="5676900" y="2305050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TET Concentration Range Tested:</a:t>
            </a:r>
          </a:p>
          <a:p>
            <a:r>
              <a:rPr lang="en-US" dirty="0"/>
              <a:t>Same as cattle</a:t>
            </a:r>
          </a:p>
        </p:txBody>
      </p:sp>
    </p:spTree>
    <p:extLst>
      <p:ext uri="{BB962C8B-B14F-4D97-AF65-F5344CB8AC3E}">
        <p14:creationId xmlns:p14="http://schemas.microsoft.com/office/powerpoint/2010/main" val="684647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3DBAD-24FC-AAEC-E31A-DA069AA701EF}"/>
              </a:ext>
            </a:extLst>
          </p:cNvPr>
          <p:cNvSpPr txBox="1"/>
          <p:nvPr/>
        </p:nvSpPr>
        <p:spPr>
          <a:xfrm>
            <a:off x="7998941" y="6211669"/>
            <a:ext cx="41930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Cefoxitin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EE8EB-FF35-6728-5BE5-CB773F59052E}"/>
              </a:ext>
            </a:extLst>
          </p:cNvPr>
          <p:cNvSpPr txBox="1"/>
          <p:nvPr/>
        </p:nvSpPr>
        <p:spPr>
          <a:xfrm>
            <a:off x="5816943" y="3581914"/>
            <a:ext cx="4552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FOX Concentration Range Tested: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2002-2003: 0.5-16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2004-present:0.5-32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only isolates from 2004 onwards for FOX model? Toss just &gt;16 isolates (only 5 of them)?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518E9E-7238-6B54-9927-59327B9D6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36" y="356983"/>
            <a:ext cx="9796634" cy="251021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A1C3A78-C6D3-384F-D4A8-AA20F9EF6698}"/>
              </a:ext>
            </a:extLst>
          </p:cNvPr>
          <p:cNvGrpSpPr/>
          <p:nvPr/>
        </p:nvGrpSpPr>
        <p:grpSpPr>
          <a:xfrm>
            <a:off x="1660991" y="2495199"/>
            <a:ext cx="1348200" cy="1373400"/>
            <a:chOff x="1660991" y="2495199"/>
            <a:chExt cx="1348200" cy="13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EBD2F7B-F44E-F7ED-8BD3-A1A9719F5F33}"/>
                    </a:ext>
                  </a:extLst>
                </p14:cNvPr>
                <p14:cNvContentPartPr/>
                <p14:nvPr/>
              </p14:nvContentPartPr>
              <p14:xfrm>
                <a:off x="2478551" y="2495199"/>
                <a:ext cx="530640" cy="30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EBD2F7B-F44E-F7ED-8BD3-A1A9719F5F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72431" y="2489079"/>
                  <a:ext cx="5428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9918CB-677B-827D-E8F2-7687C92CE34D}"/>
                    </a:ext>
                  </a:extLst>
                </p14:cNvPr>
                <p14:cNvContentPartPr/>
                <p14:nvPr/>
              </p14:nvContentPartPr>
              <p14:xfrm>
                <a:off x="1660991" y="2784279"/>
                <a:ext cx="1156680" cy="108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9918CB-677B-827D-E8F2-7687C92CE3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54871" y="2778159"/>
                  <a:ext cx="1168920" cy="1096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0A570F2-C706-1E44-35B1-BB11AE6B68A6}"/>
              </a:ext>
            </a:extLst>
          </p:cNvPr>
          <p:cNvSpPr txBox="1"/>
          <p:nvPr/>
        </p:nvSpPr>
        <p:spPr>
          <a:xfrm>
            <a:off x="496867" y="3990800"/>
            <a:ext cx="1838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to 64 (double upper limit) to distinguish = 32 (was inhibited by 32) and &gt;32 (still grew in 32)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A89E8C-6A73-5A95-AFF0-14CA2FF0988E}"/>
              </a:ext>
            </a:extLst>
          </p:cNvPr>
          <p:cNvGrpSpPr/>
          <p:nvPr/>
        </p:nvGrpSpPr>
        <p:grpSpPr>
          <a:xfrm>
            <a:off x="2526431" y="2263719"/>
            <a:ext cx="4001760" cy="1401120"/>
            <a:chOff x="2526431" y="2263719"/>
            <a:chExt cx="4001760" cy="1401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31FC57D-949D-338B-C85B-4CE45D0D3092}"/>
                    </a:ext>
                  </a:extLst>
                </p14:cNvPr>
                <p14:cNvContentPartPr/>
                <p14:nvPr/>
              </p14:nvContentPartPr>
              <p14:xfrm>
                <a:off x="2526431" y="2264799"/>
                <a:ext cx="506520" cy="282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31FC57D-949D-338B-C85B-4CE45D0D30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17431" y="2256159"/>
                  <a:ext cx="5241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ABD89B-04F7-830E-3399-1A83270B6500}"/>
                    </a:ext>
                  </a:extLst>
                </p14:cNvPr>
                <p14:cNvContentPartPr/>
                <p14:nvPr/>
              </p14:nvContentPartPr>
              <p14:xfrm>
                <a:off x="3058871" y="2263719"/>
                <a:ext cx="468360" cy="540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ABD89B-04F7-830E-3399-1A83270B650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50231" y="2255079"/>
                  <a:ext cx="48600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9510D2-7350-E81B-A91B-717152F19A71}"/>
                    </a:ext>
                  </a:extLst>
                </p14:cNvPr>
                <p14:cNvContentPartPr/>
                <p14:nvPr/>
              </p14:nvContentPartPr>
              <p14:xfrm>
                <a:off x="3583391" y="2462799"/>
                <a:ext cx="2944800" cy="120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9510D2-7350-E81B-A91B-717152F19A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74751" y="2454159"/>
                  <a:ext cx="2962440" cy="1219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Smiley Face 5">
            <a:extLst>
              <a:ext uri="{FF2B5EF4-FFF2-40B4-BE49-F238E27FC236}">
                <a16:creationId xmlns:a16="http://schemas.microsoft.com/office/drawing/2014/main" id="{8AD6FD7E-9649-AF9C-1CB4-0FB0635F6BF4}"/>
              </a:ext>
            </a:extLst>
          </p:cNvPr>
          <p:cNvSpPr/>
          <p:nvPr/>
        </p:nvSpPr>
        <p:spPr>
          <a:xfrm>
            <a:off x="3923231" y="2406279"/>
            <a:ext cx="369720" cy="30223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een checkmark icon - Free green check mark icons">
            <a:extLst>
              <a:ext uri="{FF2B5EF4-FFF2-40B4-BE49-F238E27FC236}">
                <a16:creationId xmlns:a16="http://schemas.microsoft.com/office/drawing/2014/main" id="{69CA60DC-BC4F-DBBC-64A2-119D5A6A6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" y="109467"/>
            <a:ext cx="887311" cy="88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31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152929-036B-D145-5E2E-E28D2DC3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41" y="1139784"/>
            <a:ext cx="8282397" cy="2406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73644C-241C-5473-ABA3-3B3ACC1357CE}"/>
              </a:ext>
            </a:extLst>
          </p:cNvPr>
          <p:cNvSpPr txBox="1"/>
          <p:nvPr/>
        </p:nvSpPr>
        <p:spPr>
          <a:xfrm>
            <a:off x="5816943" y="3581914"/>
            <a:ext cx="4552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FOX Concentration Range Tested: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2002-2003: 0.5-16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2004-present:0.5-32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Toss just &gt;16 isolates (68 of them)?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EBE7C-7796-B567-BD94-569412E313FD}"/>
              </a:ext>
            </a:extLst>
          </p:cNvPr>
          <p:cNvSpPr txBox="1"/>
          <p:nvPr/>
        </p:nvSpPr>
        <p:spPr>
          <a:xfrm>
            <a:off x="1115532" y="4155115"/>
            <a:ext cx="455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FOX Concentration Range Tested:</a:t>
            </a:r>
          </a:p>
          <a:p>
            <a:r>
              <a:rPr lang="en-US" dirty="0"/>
              <a:t>Same as cattle</a:t>
            </a:r>
          </a:p>
        </p:txBody>
      </p:sp>
    </p:spTree>
    <p:extLst>
      <p:ext uri="{BB962C8B-B14F-4D97-AF65-F5344CB8AC3E}">
        <p14:creationId xmlns:p14="http://schemas.microsoft.com/office/powerpoint/2010/main" val="2823620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2BBD2-C3FC-1491-5DF6-D87FC964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12" y="764621"/>
            <a:ext cx="8607262" cy="3254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03B3A2-E91B-10EB-D1AC-97817C80D335}"/>
              </a:ext>
            </a:extLst>
          </p:cNvPr>
          <p:cNvSpPr txBox="1"/>
          <p:nvPr/>
        </p:nvSpPr>
        <p:spPr>
          <a:xfrm>
            <a:off x="5434566" y="4625166"/>
            <a:ext cx="455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-drop &lt;= 1,4 isolates</a:t>
            </a:r>
          </a:p>
          <a:p>
            <a:r>
              <a:rPr lang="en-US" dirty="0"/>
              <a:t>-drop &gt;16 isolates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99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C9BF214-E798-D20F-A313-EF381FA27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85" y="425104"/>
            <a:ext cx="8916011" cy="2210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3DBAD-24FC-AAEC-E31A-DA069AA701EF}"/>
              </a:ext>
            </a:extLst>
          </p:cNvPr>
          <p:cNvSpPr txBox="1"/>
          <p:nvPr/>
        </p:nvSpPr>
        <p:spPr>
          <a:xfrm>
            <a:off x="7998941" y="6211669"/>
            <a:ext cx="41930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Ceftiofur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3C02D0-4AB2-676E-B50B-739F4FDEFC6B}"/>
              </a:ext>
            </a:extLst>
          </p:cNvPr>
          <p:cNvGrpSpPr/>
          <p:nvPr/>
        </p:nvGrpSpPr>
        <p:grpSpPr>
          <a:xfrm>
            <a:off x="2415975" y="2331030"/>
            <a:ext cx="814680" cy="1433520"/>
            <a:chOff x="2415975" y="2331030"/>
            <a:chExt cx="814680" cy="14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FC8B7B-1B18-DFF0-B248-CECDE8D5942E}"/>
                    </a:ext>
                  </a:extLst>
                </p14:cNvPr>
                <p14:cNvContentPartPr/>
                <p14:nvPr/>
              </p14:nvContentPartPr>
              <p14:xfrm>
                <a:off x="2415975" y="2331030"/>
                <a:ext cx="814680" cy="38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FC8B7B-1B18-DFF0-B248-CECDE8D594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09855" y="2324910"/>
                  <a:ext cx="826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DB961-515B-F9AE-0F21-5A048B6FA1C5}"/>
                    </a:ext>
                  </a:extLst>
                </p14:cNvPr>
                <p14:cNvContentPartPr/>
                <p14:nvPr/>
              </p14:nvContentPartPr>
              <p14:xfrm>
                <a:off x="2777775" y="2790390"/>
                <a:ext cx="410400" cy="974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DB961-515B-F9AE-0F21-5A048B6FA1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71650" y="2784270"/>
                  <a:ext cx="422651" cy="98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894E88B-02FA-BC0C-C95E-03AAD48348DE}"/>
              </a:ext>
            </a:extLst>
          </p:cNvPr>
          <p:cNvSpPr txBox="1"/>
          <p:nvPr/>
        </p:nvSpPr>
        <p:spPr>
          <a:xfrm>
            <a:off x="1144650" y="3947641"/>
            <a:ext cx="1838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to 16 (double upper limit) to distinguish =16 (was inhibited by 16) and &gt;16 (still grew in 16)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EE8EB-FF35-6728-5BE5-CB773F59052E}"/>
              </a:ext>
            </a:extLst>
          </p:cNvPr>
          <p:cNvSpPr txBox="1"/>
          <p:nvPr/>
        </p:nvSpPr>
        <p:spPr>
          <a:xfrm>
            <a:off x="5676900" y="2305050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TIO Concentration Range Tested:</a:t>
            </a:r>
          </a:p>
          <a:p>
            <a:r>
              <a:rPr lang="en-US" dirty="0"/>
              <a:t>0.125-8 (during entire range of dataset)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007905-B9EE-1422-7DAC-DADB5AF5DDFF}"/>
                  </a:ext>
                </a:extLst>
              </p14:cNvPr>
              <p14:cNvContentPartPr/>
              <p14:nvPr/>
            </p14:nvContentPartPr>
            <p14:xfrm>
              <a:off x="9679271" y="6417039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007905-B9EE-1422-7DAC-DADB5AF5DD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70631" y="640803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3676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5C3D95-664A-80D9-6F41-32C2F8FD0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2" y="459816"/>
            <a:ext cx="10109365" cy="29691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7629AC-BB46-757C-2EA8-449DF0CB4C09}"/>
              </a:ext>
            </a:extLst>
          </p:cNvPr>
          <p:cNvSpPr txBox="1"/>
          <p:nvPr/>
        </p:nvSpPr>
        <p:spPr>
          <a:xfrm>
            <a:off x="5613104" y="3336408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TIO Concentration Range Tested:</a:t>
            </a:r>
          </a:p>
          <a:p>
            <a:r>
              <a:rPr lang="en-US" dirty="0"/>
              <a:t>Same as cattle</a:t>
            </a:r>
          </a:p>
        </p:txBody>
      </p:sp>
    </p:spTree>
    <p:extLst>
      <p:ext uri="{BB962C8B-B14F-4D97-AF65-F5344CB8AC3E}">
        <p14:creationId xmlns:p14="http://schemas.microsoft.com/office/powerpoint/2010/main" val="2732505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9A0009-AA49-3184-5C1F-ABCF9823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82" y="787365"/>
            <a:ext cx="9555600" cy="3279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117639-FFB7-FFDF-24B6-A155EBB566BB}"/>
              </a:ext>
            </a:extLst>
          </p:cNvPr>
          <p:cNvSpPr txBox="1"/>
          <p:nvPr/>
        </p:nvSpPr>
        <p:spPr>
          <a:xfrm>
            <a:off x="5434566" y="4625166"/>
            <a:ext cx="4552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-make 0.12 into 0.125</a:t>
            </a:r>
          </a:p>
          <a:p>
            <a:r>
              <a:rPr lang="en-US" dirty="0"/>
              <a:t>-drop &lt;= 0.25 and 0.5 isolates</a:t>
            </a:r>
          </a:p>
          <a:p>
            <a:r>
              <a:rPr lang="en-US" dirty="0"/>
              <a:t>-lump 16 isolates into 8 category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14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0E3C-7CB1-6211-F33F-B745FEC9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F9CC-3669-CC0D-23CF-CD3E6C513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Skipping Cephalothin (CEP) because it stopped being tested after 2003, so there are only a few hundred isolates</a:t>
            </a:r>
          </a:p>
        </p:txBody>
      </p:sp>
    </p:spTree>
    <p:extLst>
      <p:ext uri="{BB962C8B-B14F-4D97-AF65-F5344CB8AC3E}">
        <p14:creationId xmlns:p14="http://schemas.microsoft.com/office/powerpoint/2010/main" val="1911110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CCE9-87E2-9DB1-68D3-9DA1574C5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1C45-31C9-5E37-F1F8-77C16404C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Skipping Imipenem (IMI) because there are only 7 isolates</a:t>
            </a:r>
          </a:p>
        </p:txBody>
      </p:sp>
    </p:spTree>
    <p:extLst>
      <p:ext uri="{BB962C8B-B14F-4D97-AF65-F5344CB8AC3E}">
        <p14:creationId xmlns:p14="http://schemas.microsoft.com/office/powerpoint/2010/main" val="3089908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125164-D3EA-1E65-1470-43CE2DF7A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79" y="683485"/>
            <a:ext cx="8213649" cy="19238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3DBAD-24FC-AAEC-E31A-DA069AA701EF}"/>
              </a:ext>
            </a:extLst>
          </p:cNvPr>
          <p:cNvSpPr txBox="1"/>
          <p:nvPr/>
        </p:nvSpPr>
        <p:spPr>
          <a:xfrm>
            <a:off x="7998941" y="6211669"/>
            <a:ext cx="41930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Amoxicillin-clavulanic acid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3C02D0-4AB2-676E-B50B-739F4FDEFC6B}"/>
              </a:ext>
            </a:extLst>
          </p:cNvPr>
          <p:cNvGrpSpPr/>
          <p:nvPr/>
        </p:nvGrpSpPr>
        <p:grpSpPr>
          <a:xfrm>
            <a:off x="2415975" y="2331030"/>
            <a:ext cx="814680" cy="1433520"/>
            <a:chOff x="2415975" y="2331030"/>
            <a:chExt cx="814680" cy="14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FC8B7B-1B18-DFF0-B248-CECDE8D5942E}"/>
                    </a:ext>
                  </a:extLst>
                </p14:cNvPr>
                <p14:cNvContentPartPr/>
                <p14:nvPr/>
              </p14:nvContentPartPr>
              <p14:xfrm>
                <a:off x="2415975" y="2331030"/>
                <a:ext cx="814680" cy="38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FC8B7B-1B18-DFF0-B248-CECDE8D594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09855" y="2324910"/>
                  <a:ext cx="826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DB961-515B-F9AE-0F21-5A048B6FA1C5}"/>
                    </a:ext>
                  </a:extLst>
                </p14:cNvPr>
                <p14:cNvContentPartPr/>
                <p14:nvPr/>
              </p14:nvContentPartPr>
              <p14:xfrm>
                <a:off x="2777775" y="2790390"/>
                <a:ext cx="410400" cy="974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DB961-515B-F9AE-0F21-5A048B6FA1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71650" y="2784270"/>
                  <a:ext cx="422651" cy="98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EDEE8EB-FF35-6728-5BE5-CB773F59052E}"/>
              </a:ext>
            </a:extLst>
          </p:cNvPr>
          <p:cNvSpPr txBox="1"/>
          <p:nvPr/>
        </p:nvSpPr>
        <p:spPr>
          <a:xfrm>
            <a:off x="5470954" y="3066229"/>
            <a:ext cx="455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AMC Concentration Range Tested:</a:t>
            </a:r>
          </a:p>
          <a:p>
            <a:r>
              <a:rPr lang="en-US" dirty="0"/>
              <a:t>1-32 (during entire range of dataset)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007905-B9EE-1422-7DAC-DADB5AF5DDFF}"/>
                  </a:ext>
                </a:extLst>
              </p14:cNvPr>
              <p14:cNvContentPartPr/>
              <p14:nvPr/>
            </p14:nvContentPartPr>
            <p14:xfrm>
              <a:off x="9679271" y="6417039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007905-B9EE-1422-7DAC-DADB5AF5DD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70631" y="640803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B56A3D0-F9AF-FC09-0343-2C699930B19D}"/>
              </a:ext>
            </a:extLst>
          </p:cNvPr>
          <p:cNvSpPr txBox="1"/>
          <p:nvPr/>
        </p:nvSpPr>
        <p:spPr>
          <a:xfrm>
            <a:off x="1144650" y="3999038"/>
            <a:ext cx="1838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to 64 (double upper limit) to distinguish = 32 (was inhibited by 32) and &gt;32 (still grew in 32)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C916D3E-4836-82E4-4B5A-1C2BFFFEB284}"/>
              </a:ext>
            </a:extLst>
          </p:cNvPr>
          <p:cNvGrpSpPr/>
          <p:nvPr/>
        </p:nvGrpSpPr>
        <p:grpSpPr>
          <a:xfrm>
            <a:off x="2108471" y="1027119"/>
            <a:ext cx="2315160" cy="464400"/>
            <a:chOff x="2108471" y="1027119"/>
            <a:chExt cx="2315160" cy="464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5AF0AC4-0932-17F9-DED1-4F033EDC3F4B}"/>
                    </a:ext>
                  </a:extLst>
                </p14:cNvPr>
                <p14:cNvContentPartPr/>
                <p14:nvPr/>
              </p14:nvContentPartPr>
              <p14:xfrm>
                <a:off x="2108471" y="1136199"/>
                <a:ext cx="313560" cy="355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5AF0AC4-0932-17F9-DED1-4F033EDC3F4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99831" y="1127199"/>
                  <a:ext cx="3312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F458AD-A312-62FA-B6FB-B63736346ED3}"/>
                    </a:ext>
                  </a:extLst>
                </p14:cNvPr>
                <p14:cNvContentPartPr/>
                <p14:nvPr/>
              </p14:nvContentPartPr>
              <p14:xfrm>
                <a:off x="2462711" y="1027119"/>
                <a:ext cx="1960920" cy="311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F458AD-A312-62FA-B6FB-B63736346E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54071" y="1018479"/>
                  <a:ext cx="1978560" cy="32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D5FA0A6-0435-338C-C4D2-86A6BB27FA5C}"/>
              </a:ext>
            </a:extLst>
          </p:cNvPr>
          <p:cNvSpPr txBox="1"/>
          <p:nvPr/>
        </p:nvSpPr>
        <p:spPr>
          <a:xfrm>
            <a:off x="4955640" y="990693"/>
            <a:ext cx="228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as &lt;= sign category?</a:t>
            </a:r>
          </a:p>
        </p:txBody>
      </p:sp>
      <p:pic>
        <p:nvPicPr>
          <p:cNvPr id="3" name="Picture 2" descr="Green checkmark icon - Free green check mark icons">
            <a:extLst>
              <a:ext uri="{FF2B5EF4-FFF2-40B4-BE49-F238E27FC236}">
                <a16:creationId xmlns:a16="http://schemas.microsoft.com/office/drawing/2014/main" id="{48B2A16B-3738-3E03-209B-2F23A39DE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" y="109467"/>
            <a:ext cx="887311" cy="88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205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1A3446-C0FB-77FB-85EF-6483CD960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45" y="1052205"/>
            <a:ext cx="8858963" cy="2376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B8082E-ED4D-572E-3E49-6744198BA390}"/>
              </a:ext>
            </a:extLst>
          </p:cNvPr>
          <p:cNvSpPr txBox="1"/>
          <p:nvPr/>
        </p:nvSpPr>
        <p:spPr>
          <a:xfrm>
            <a:off x="5613104" y="3336408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AMC Concentration Range Tested:</a:t>
            </a:r>
          </a:p>
          <a:p>
            <a:r>
              <a:rPr lang="en-US" dirty="0"/>
              <a:t>Same as cattle</a:t>
            </a:r>
          </a:p>
        </p:txBody>
      </p:sp>
    </p:spTree>
    <p:extLst>
      <p:ext uri="{BB962C8B-B14F-4D97-AF65-F5344CB8AC3E}">
        <p14:creationId xmlns:p14="http://schemas.microsoft.com/office/powerpoint/2010/main" val="276129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94DBE-FF8F-0938-2801-8C26AC6E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82" y="1241028"/>
            <a:ext cx="7748254" cy="2012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3C2E2D-C8CF-A65A-0166-DB6961DCEC02}"/>
              </a:ext>
            </a:extLst>
          </p:cNvPr>
          <p:cNvSpPr txBox="1"/>
          <p:nvPr/>
        </p:nvSpPr>
        <p:spPr>
          <a:xfrm>
            <a:off x="5657850" y="3604440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-remove &lt;=8 isolates (262 of them)</a:t>
            </a:r>
          </a:p>
          <a:p>
            <a:r>
              <a:rPr lang="en-US" dirty="0"/>
              <a:t>-remove &gt;16 isolates (14 of them)</a:t>
            </a:r>
          </a:p>
          <a:p>
            <a:endParaRPr lang="en-US" dirty="0"/>
          </a:p>
          <a:p>
            <a:r>
              <a:rPr lang="en-US" dirty="0"/>
              <a:t>-lump 64 isolates into 32 category</a:t>
            </a:r>
          </a:p>
        </p:txBody>
      </p:sp>
    </p:spTree>
    <p:extLst>
      <p:ext uri="{BB962C8B-B14F-4D97-AF65-F5344CB8AC3E}">
        <p14:creationId xmlns:p14="http://schemas.microsoft.com/office/powerpoint/2010/main" val="2103695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7AC11-B81F-7998-2D6C-44068C7FD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7" y="749267"/>
            <a:ext cx="9143738" cy="30131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9582E2-AAF1-CBF7-08F7-BB1B2579B09E}"/>
              </a:ext>
            </a:extLst>
          </p:cNvPr>
          <p:cNvSpPr txBox="1"/>
          <p:nvPr/>
        </p:nvSpPr>
        <p:spPr>
          <a:xfrm>
            <a:off x="5434566" y="4625166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-lump 0.5 into 1</a:t>
            </a:r>
          </a:p>
          <a:p>
            <a:r>
              <a:rPr lang="en-US" dirty="0"/>
              <a:t>-remove 5 isolates with &lt;= 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943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3081D4-E282-CE53-3150-3B27A0DAE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49" y="407123"/>
            <a:ext cx="10096200" cy="22196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3DBAD-24FC-AAEC-E31A-DA069AA701EF}"/>
              </a:ext>
            </a:extLst>
          </p:cNvPr>
          <p:cNvSpPr txBox="1"/>
          <p:nvPr/>
        </p:nvSpPr>
        <p:spPr>
          <a:xfrm>
            <a:off x="7998941" y="6211669"/>
            <a:ext cx="41930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Streptomycin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3C02D0-4AB2-676E-B50B-739F4FDEFC6B}"/>
              </a:ext>
            </a:extLst>
          </p:cNvPr>
          <p:cNvGrpSpPr/>
          <p:nvPr/>
        </p:nvGrpSpPr>
        <p:grpSpPr>
          <a:xfrm>
            <a:off x="2415975" y="2331030"/>
            <a:ext cx="814680" cy="1433520"/>
            <a:chOff x="2415975" y="2331030"/>
            <a:chExt cx="814680" cy="14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FC8B7B-1B18-DFF0-B248-CECDE8D5942E}"/>
                    </a:ext>
                  </a:extLst>
                </p14:cNvPr>
                <p14:cNvContentPartPr/>
                <p14:nvPr/>
              </p14:nvContentPartPr>
              <p14:xfrm>
                <a:off x="2415975" y="2331030"/>
                <a:ext cx="814680" cy="38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FC8B7B-1B18-DFF0-B248-CECDE8D594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09855" y="2324910"/>
                  <a:ext cx="826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DB961-515B-F9AE-0F21-5A048B6FA1C5}"/>
                    </a:ext>
                  </a:extLst>
                </p14:cNvPr>
                <p14:cNvContentPartPr/>
                <p14:nvPr/>
              </p14:nvContentPartPr>
              <p14:xfrm>
                <a:off x="2777775" y="2790390"/>
                <a:ext cx="410400" cy="974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DB961-515B-F9AE-0F21-5A048B6FA1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71650" y="2784270"/>
                  <a:ext cx="422651" cy="98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EDEE8EB-FF35-6728-5BE5-CB773F59052E}"/>
              </a:ext>
            </a:extLst>
          </p:cNvPr>
          <p:cNvSpPr txBox="1"/>
          <p:nvPr/>
        </p:nvSpPr>
        <p:spPr>
          <a:xfrm>
            <a:off x="5356654" y="1323661"/>
            <a:ext cx="4552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Str Concentration Range Tested By Year: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32-64 (2001-2013)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2-64 (2014-present)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  <a:p>
            <a:r>
              <a:rPr lang="en-US" b="1" dirty="0"/>
              <a:t>Build model using only isolates from 2014 onwards in </a:t>
            </a:r>
            <a:r>
              <a:rPr lang="en-US" b="1" dirty="0" err="1"/>
              <a:t>Str.RF.df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r>
              <a:rPr lang="en-US" b="1" dirty="0"/>
              <a:t> to avoid this issue AND DON’T USE Str as a predictor variable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007905-B9EE-1422-7DAC-DADB5AF5DDFF}"/>
                  </a:ext>
                </a:extLst>
              </p14:cNvPr>
              <p14:cNvContentPartPr/>
              <p14:nvPr/>
            </p14:nvContentPartPr>
            <p14:xfrm>
              <a:off x="9679271" y="6417039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007905-B9EE-1422-7DAC-DADB5AF5DD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70271" y="640803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83C3551-F0DE-AD47-64B1-4D915B9A7C7A}"/>
              </a:ext>
            </a:extLst>
          </p:cNvPr>
          <p:cNvSpPr txBox="1"/>
          <p:nvPr/>
        </p:nvSpPr>
        <p:spPr>
          <a:xfrm>
            <a:off x="1160325" y="3989559"/>
            <a:ext cx="1838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to 128 (double upper limit) to distinguish =64 (was inhibited by 64) and &gt;64 (still grew in 64)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5B4DC4F-3725-CD2B-778D-BDF9F431089B}"/>
                  </a:ext>
                </a:extLst>
              </p14:cNvPr>
              <p14:cNvContentPartPr/>
              <p14:nvPr/>
            </p14:nvContentPartPr>
            <p14:xfrm>
              <a:off x="1226580" y="2043345"/>
              <a:ext cx="678960" cy="415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5B4DC4F-3725-CD2B-778D-BDF9F43108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7940" y="2034705"/>
                <a:ext cx="69660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6C4CFB0-23CA-EC42-1E71-9F523505421B}"/>
                  </a:ext>
                </a:extLst>
              </p14:cNvPr>
              <p14:cNvContentPartPr/>
              <p14:nvPr/>
            </p14:nvContentPartPr>
            <p14:xfrm>
              <a:off x="1479660" y="2476425"/>
              <a:ext cx="3704040" cy="1103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6C4CFB0-23CA-EC42-1E71-9F52350542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70660" y="2467425"/>
                <a:ext cx="3721680" cy="112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73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C6417-A030-F892-E51F-559093786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08" y="577443"/>
            <a:ext cx="11920998" cy="30376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818E3B-7E65-EC37-C267-D041DBB62EFA}"/>
                  </a:ext>
                </a:extLst>
              </p14:cNvPr>
              <p14:cNvContentPartPr/>
              <p14:nvPr/>
            </p14:nvContentPartPr>
            <p14:xfrm>
              <a:off x="1215946" y="2702563"/>
              <a:ext cx="1031729" cy="63074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818E3B-7E65-EC37-C267-D041DBB62E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6943" y="2693563"/>
                <a:ext cx="1049375" cy="648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3B5B30-C9B8-2294-8F35-DF2E247ED070}"/>
                  </a:ext>
                </a:extLst>
              </p14:cNvPr>
              <p14:cNvContentPartPr/>
              <p14:nvPr/>
            </p14:nvContentPartPr>
            <p14:xfrm>
              <a:off x="1639149" y="3524694"/>
              <a:ext cx="3704040" cy="1103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3B5B30-C9B8-2294-8F35-DF2E247ED0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0150" y="3515694"/>
                <a:ext cx="3721678" cy="11210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5B2F91-3A88-CB71-1137-159B0404A5F5}"/>
              </a:ext>
            </a:extLst>
          </p:cNvPr>
          <p:cNvSpPr txBox="1"/>
          <p:nvPr/>
        </p:nvSpPr>
        <p:spPr>
          <a:xfrm>
            <a:off x="5664999" y="3615069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Test model using only isolates from 2014 onwards in </a:t>
            </a:r>
            <a:r>
              <a:rPr lang="en-US" b="1" dirty="0" err="1"/>
              <a:t>Str.RF.df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r>
              <a:rPr lang="en-US" b="1" dirty="0"/>
              <a:t> to avoid this issue</a:t>
            </a:r>
          </a:p>
        </p:txBody>
      </p:sp>
    </p:spTree>
    <p:extLst>
      <p:ext uri="{BB962C8B-B14F-4D97-AF65-F5344CB8AC3E}">
        <p14:creationId xmlns:p14="http://schemas.microsoft.com/office/powerpoint/2010/main" val="1463741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C76BE-2516-B871-48EF-9274BA07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86" y="1146213"/>
            <a:ext cx="8908482" cy="3244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AD8D50-5C7A-4402-9015-5CE24C6B7DFB}"/>
              </a:ext>
            </a:extLst>
          </p:cNvPr>
          <p:cNvSpPr txBox="1"/>
          <p:nvPr/>
        </p:nvSpPr>
        <p:spPr>
          <a:xfrm>
            <a:off x="5434566" y="4625166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-lump 128 and 256 isolates into 64</a:t>
            </a:r>
          </a:p>
          <a:p>
            <a:r>
              <a:rPr lang="en-US" dirty="0"/>
              <a:t>-remove 3904 &lt;= 32 isolates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11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990B74-AE27-7E91-E88B-14EF34FA9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00" y="970258"/>
            <a:ext cx="9278770" cy="1746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3DBAD-24FC-AAEC-E31A-DA069AA701EF}"/>
              </a:ext>
            </a:extLst>
          </p:cNvPr>
          <p:cNvSpPr txBox="1"/>
          <p:nvPr/>
        </p:nvSpPr>
        <p:spPr>
          <a:xfrm>
            <a:off x="7998941" y="6211669"/>
            <a:ext cx="41930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Kanamycin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3C02D0-4AB2-676E-B50B-739F4FDEFC6B}"/>
              </a:ext>
            </a:extLst>
          </p:cNvPr>
          <p:cNvGrpSpPr/>
          <p:nvPr/>
        </p:nvGrpSpPr>
        <p:grpSpPr>
          <a:xfrm>
            <a:off x="2415975" y="2331030"/>
            <a:ext cx="814680" cy="1433520"/>
            <a:chOff x="2415975" y="2331030"/>
            <a:chExt cx="814680" cy="14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FC8B7B-1B18-DFF0-B248-CECDE8D5942E}"/>
                    </a:ext>
                  </a:extLst>
                </p14:cNvPr>
                <p14:cNvContentPartPr/>
                <p14:nvPr/>
              </p14:nvContentPartPr>
              <p14:xfrm>
                <a:off x="2415975" y="2331030"/>
                <a:ext cx="814680" cy="38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FC8B7B-1B18-DFF0-B248-CECDE8D594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09855" y="2324910"/>
                  <a:ext cx="826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DB961-515B-F9AE-0F21-5A048B6FA1C5}"/>
                    </a:ext>
                  </a:extLst>
                </p14:cNvPr>
                <p14:cNvContentPartPr/>
                <p14:nvPr/>
              </p14:nvContentPartPr>
              <p14:xfrm>
                <a:off x="2777775" y="2790390"/>
                <a:ext cx="410400" cy="974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DB961-515B-F9AE-0F21-5A048B6FA1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71650" y="2784270"/>
                  <a:ext cx="422651" cy="98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EDEE8EB-FF35-6728-5BE5-CB773F59052E}"/>
              </a:ext>
            </a:extLst>
          </p:cNvPr>
          <p:cNvSpPr txBox="1"/>
          <p:nvPr/>
        </p:nvSpPr>
        <p:spPr>
          <a:xfrm>
            <a:off x="5356654" y="1323661"/>
            <a:ext cx="4552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Data looks good </a:t>
            </a:r>
          </a:p>
          <a:p>
            <a:endParaRPr lang="en-US" dirty="0"/>
          </a:p>
          <a:p>
            <a:r>
              <a:rPr lang="en-US" dirty="0"/>
              <a:t>KAN Concentration Ranges Tested</a:t>
            </a:r>
          </a:p>
          <a:p>
            <a:r>
              <a:rPr lang="en-US" dirty="0"/>
              <a:t>8-64 (during entire range of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007905-B9EE-1422-7DAC-DADB5AF5DDFF}"/>
                  </a:ext>
                </a:extLst>
              </p14:cNvPr>
              <p14:cNvContentPartPr/>
              <p14:nvPr/>
            </p14:nvContentPartPr>
            <p14:xfrm>
              <a:off x="9679271" y="6417039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007905-B9EE-1422-7DAC-DADB5AF5DD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70271" y="640803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83C3551-F0DE-AD47-64B1-4D915B9A7C7A}"/>
              </a:ext>
            </a:extLst>
          </p:cNvPr>
          <p:cNvSpPr txBox="1"/>
          <p:nvPr/>
        </p:nvSpPr>
        <p:spPr>
          <a:xfrm>
            <a:off x="1160325" y="3989559"/>
            <a:ext cx="1838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to 128 (double upper limit) to distinguish =64 (was inhibited by 64) and &gt;64 (still grew in 64)</a:t>
            </a:r>
          </a:p>
        </p:txBody>
      </p:sp>
    </p:spTree>
    <p:extLst>
      <p:ext uri="{BB962C8B-B14F-4D97-AF65-F5344CB8AC3E}">
        <p14:creationId xmlns:p14="http://schemas.microsoft.com/office/powerpoint/2010/main" val="2336310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A916E4-386E-05E7-8887-16BAF9C57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06" y="818499"/>
            <a:ext cx="9275751" cy="21811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84681-A32A-AE0C-5598-477B4BF07AA2}"/>
              </a:ext>
            </a:extLst>
          </p:cNvPr>
          <p:cNvSpPr txBox="1"/>
          <p:nvPr/>
        </p:nvSpPr>
        <p:spPr>
          <a:xfrm>
            <a:off x="5613104" y="3336408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KAN Concentration Range Tested:</a:t>
            </a:r>
          </a:p>
          <a:p>
            <a:r>
              <a:rPr lang="en-US" dirty="0"/>
              <a:t>Same as cattle</a:t>
            </a:r>
          </a:p>
        </p:txBody>
      </p:sp>
    </p:spTree>
    <p:extLst>
      <p:ext uri="{BB962C8B-B14F-4D97-AF65-F5344CB8AC3E}">
        <p14:creationId xmlns:p14="http://schemas.microsoft.com/office/powerpoint/2010/main" val="4071571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B5B5F1-6FE4-40CA-ABAD-1943622D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364" y="1330302"/>
            <a:ext cx="8690387" cy="20986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903BA6-BEBD-FC07-4D2B-595915D73D94}"/>
              </a:ext>
            </a:extLst>
          </p:cNvPr>
          <p:cNvSpPr txBox="1"/>
          <p:nvPr/>
        </p:nvSpPr>
        <p:spPr>
          <a:xfrm>
            <a:off x="5434566" y="4625166"/>
            <a:ext cx="455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-remove 1457 &lt;= 16 isolates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549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98EBF-CE6E-26A4-31A6-582B70DA8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50" y="412967"/>
            <a:ext cx="8970021" cy="2276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3DBAD-24FC-AAEC-E31A-DA069AA701EF}"/>
              </a:ext>
            </a:extLst>
          </p:cNvPr>
          <p:cNvSpPr txBox="1"/>
          <p:nvPr/>
        </p:nvSpPr>
        <p:spPr>
          <a:xfrm>
            <a:off x="7998941" y="6211669"/>
            <a:ext cx="41930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Gentamycin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93C02D0-4AB2-676E-B50B-739F4FDEFC6B}"/>
              </a:ext>
            </a:extLst>
          </p:cNvPr>
          <p:cNvGrpSpPr/>
          <p:nvPr/>
        </p:nvGrpSpPr>
        <p:grpSpPr>
          <a:xfrm>
            <a:off x="2415975" y="2331030"/>
            <a:ext cx="814680" cy="1433520"/>
            <a:chOff x="2415975" y="2331030"/>
            <a:chExt cx="814680" cy="14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FC8B7B-1B18-DFF0-B248-CECDE8D5942E}"/>
                    </a:ext>
                  </a:extLst>
                </p14:cNvPr>
                <p14:cNvContentPartPr/>
                <p14:nvPr/>
              </p14:nvContentPartPr>
              <p14:xfrm>
                <a:off x="2415975" y="2331030"/>
                <a:ext cx="814680" cy="385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FC8B7B-1B18-DFF0-B248-CECDE8D594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09855" y="2324910"/>
                  <a:ext cx="826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9DB961-515B-F9AE-0F21-5A048B6FA1C5}"/>
                    </a:ext>
                  </a:extLst>
                </p14:cNvPr>
                <p14:cNvContentPartPr/>
                <p14:nvPr/>
              </p14:nvContentPartPr>
              <p14:xfrm>
                <a:off x="2777775" y="2790390"/>
                <a:ext cx="410400" cy="974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9DB961-515B-F9AE-0F21-5A048B6FA1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71650" y="2784270"/>
                  <a:ext cx="422651" cy="98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EDEE8EB-FF35-6728-5BE5-CB773F59052E}"/>
              </a:ext>
            </a:extLst>
          </p:cNvPr>
          <p:cNvSpPr txBox="1"/>
          <p:nvPr/>
        </p:nvSpPr>
        <p:spPr>
          <a:xfrm>
            <a:off x="5356654" y="1323661"/>
            <a:ext cx="4552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GEN Concentration Ranges Tested</a:t>
            </a:r>
          </a:p>
          <a:p>
            <a:r>
              <a:rPr lang="en-US" dirty="0"/>
              <a:t>0.25-16 (during entire range of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007905-B9EE-1422-7DAC-DADB5AF5DDFF}"/>
                  </a:ext>
                </a:extLst>
              </p14:cNvPr>
              <p14:cNvContentPartPr/>
              <p14:nvPr/>
            </p14:nvContentPartPr>
            <p14:xfrm>
              <a:off x="9679271" y="6417039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007905-B9EE-1422-7DAC-DADB5AF5DD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70271" y="640803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83C3551-F0DE-AD47-64B1-4D915B9A7C7A}"/>
              </a:ext>
            </a:extLst>
          </p:cNvPr>
          <p:cNvSpPr txBox="1"/>
          <p:nvPr/>
        </p:nvSpPr>
        <p:spPr>
          <a:xfrm>
            <a:off x="1160325" y="3989559"/>
            <a:ext cx="1838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to 32 (double upper limit) to distinguish =16 (was inhibited by 16) and &gt;16(still grew in 16)</a:t>
            </a:r>
          </a:p>
        </p:txBody>
      </p:sp>
    </p:spTree>
    <p:extLst>
      <p:ext uri="{BB962C8B-B14F-4D97-AF65-F5344CB8AC3E}">
        <p14:creationId xmlns:p14="http://schemas.microsoft.com/office/powerpoint/2010/main" val="36820003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3310B-4F0A-5173-20A9-FEC4BA37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8" y="648666"/>
            <a:ext cx="9021123" cy="28751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485FF4-22D5-1817-9D6B-F646F5C65077}"/>
              </a:ext>
            </a:extLst>
          </p:cNvPr>
          <p:cNvSpPr txBox="1"/>
          <p:nvPr/>
        </p:nvSpPr>
        <p:spPr>
          <a:xfrm>
            <a:off x="5613104" y="3336408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GEN Concentration Range Tested:</a:t>
            </a:r>
          </a:p>
          <a:p>
            <a:r>
              <a:rPr lang="en-US" dirty="0"/>
              <a:t>Same as cattle</a:t>
            </a:r>
          </a:p>
        </p:txBody>
      </p:sp>
    </p:spTree>
    <p:extLst>
      <p:ext uri="{BB962C8B-B14F-4D97-AF65-F5344CB8AC3E}">
        <p14:creationId xmlns:p14="http://schemas.microsoft.com/office/powerpoint/2010/main" val="20607293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6D3FC-C028-4325-1835-BB9134FD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20" y="882616"/>
            <a:ext cx="7338581" cy="242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3A9784-11A8-A4C6-4013-6022E61BE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29" y="652350"/>
            <a:ext cx="10834283" cy="2586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68979F-2C89-034C-2BA6-F5CB8644AB02}"/>
                  </a:ext>
                </a:extLst>
              </p14:cNvPr>
              <p14:cNvContentPartPr/>
              <p14:nvPr/>
            </p14:nvContentPartPr>
            <p14:xfrm>
              <a:off x="3102495" y="2989830"/>
              <a:ext cx="480960" cy="375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68979F-2C89-034C-2BA6-F5CB8644AB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6375" y="2983710"/>
                <a:ext cx="493200" cy="38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5CF28ED-0C87-9BA9-B617-5C3D0C4DC505}"/>
              </a:ext>
            </a:extLst>
          </p:cNvPr>
          <p:cNvGrpSpPr/>
          <p:nvPr/>
        </p:nvGrpSpPr>
        <p:grpSpPr>
          <a:xfrm>
            <a:off x="3133455" y="3390510"/>
            <a:ext cx="295560" cy="970560"/>
            <a:chOff x="3133455" y="3390510"/>
            <a:chExt cx="295560" cy="9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0924B5A-B6EF-727B-C4B2-7A87804E3B1D}"/>
                    </a:ext>
                  </a:extLst>
                </p14:cNvPr>
                <p14:cNvContentPartPr/>
                <p14:nvPr/>
              </p14:nvContentPartPr>
              <p14:xfrm>
                <a:off x="3203295" y="3390510"/>
                <a:ext cx="169200" cy="934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0924B5A-B6EF-727B-C4B2-7A87804E3B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97175" y="3384390"/>
                  <a:ext cx="181440" cy="9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AF606B-5409-4158-57F8-F610E333BCA3}"/>
                    </a:ext>
                  </a:extLst>
                </p14:cNvPr>
                <p14:cNvContentPartPr/>
                <p14:nvPr/>
              </p14:nvContentPartPr>
              <p14:xfrm>
                <a:off x="3133455" y="4219230"/>
                <a:ext cx="295560" cy="141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AF606B-5409-4158-57F8-F610E333BC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27335" y="4213110"/>
                  <a:ext cx="307800" cy="15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7BB1428-DB63-6452-D1FE-D089C252F82F}"/>
              </a:ext>
            </a:extLst>
          </p:cNvPr>
          <p:cNvSpPr txBox="1"/>
          <p:nvPr/>
        </p:nvSpPr>
        <p:spPr>
          <a:xfrm>
            <a:off x="1264170" y="4361070"/>
            <a:ext cx="1838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to 64 (double upper limit) to distinguish = 32 (was inhibited by 32) and &gt;32 (still grew in 32)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81205-0B27-E0CA-50E5-3757C6CCBF9F}"/>
              </a:ext>
            </a:extLst>
          </p:cNvPr>
          <p:cNvSpPr txBox="1"/>
          <p:nvPr/>
        </p:nvSpPr>
        <p:spPr>
          <a:xfrm>
            <a:off x="5676900" y="2305050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NAL Concentration Range Tested:</a:t>
            </a:r>
          </a:p>
          <a:p>
            <a:r>
              <a:rPr lang="en-US" dirty="0"/>
              <a:t>0.5-32 (during entire range of dataset)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EFAC8-1EE2-5291-CB08-954F25EE741C}"/>
              </a:ext>
            </a:extLst>
          </p:cNvPr>
          <p:cNvSpPr txBox="1"/>
          <p:nvPr/>
        </p:nvSpPr>
        <p:spPr>
          <a:xfrm>
            <a:off x="7998941" y="6211669"/>
            <a:ext cx="41930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Nalidixic acid</a:t>
            </a:r>
          </a:p>
        </p:txBody>
      </p:sp>
    </p:spTree>
    <p:extLst>
      <p:ext uri="{BB962C8B-B14F-4D97-AF65-F5344CB8AC3E}">
        <p14:creationId xmlns:p14="http://schemas.microsoft.com/office/powerpoint/2010/main" val="3737799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016EC0-A7FB-3ABB-EF22-AE2D094C038A}"/>
              </a:ext>
            </a:extLst>
          </p:cNvPr>
          <p:cNvSpPr txBox="1"/>
          <p:nvPr/>
        </p:nvSpPr>
        <p:spPr>
          <a:xfrm>
            <a:off x="1295400" y="1110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Apramycin (APR) not tested during time range of this dataset</a:t>
            </a:r>
          </a:p>
        </p:txBody>
      </p:sp>
    </p:spTree>
    <p:extLst>
      <p:ext uri="{BB962C8B-B14F-4D97-AF65-F5344CB8AC3E}">
        <p14:creationId xmlns:p14="http://schemas.microsoft.com/office/powerpoint/2010/main" val="7185121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5129C-2F7F-51A3-79F0-D0DB9078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3" y="638063"/>
            <a:ext cx="10616110" cy="2400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B5165A-C4D1-629F-E0D8-1E9B9052C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3" y="3819526"/>
            <a:ext cx="5709720" cy="1819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9F3E43-FEB5-3522-C481-F864AB531D90}"/>
              </a:ext>
            </a:extLst>
          </p:cNvPr>
          <p:cNvSpPr txBox="1"/>
          <p:nvPr/>
        </p:nvSpPr>
        <p:spPr>
          <a:xfrm>
            <a:off x="5153024" y="1344870"/>
            <a:ext cx="5038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AMI Concentrations Tested by Year: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2002-2003: 0.5-4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2004-2010: 0.5-64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2011 onwards: stopped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Model was built using only isolates from 2004-2010 in </a:t>
            </a:r>
            <a:r>
              <a:rPr lang="en-US" b="1" dirty="0" err="1"/>
              <a:t>AMI.RF.df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r>
              <a:rPr lang="en-US" b="1" dirty="0"/>
              <a:t> to avoid this issue AND don’t use AMI as a predictor variable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B6B8BE9-FD0D-7FBA-769A-1204A054A384}"/>
                  </a:ext>
                </a:extLst>
              </p14:cNvPr>
              <p14:cNvContentPartPr/>
              <p14:nvPr/>
            </p14:nvContentPartPr>
            <p14:xfrm>
              <a:off x="2759100" y="2109225"/>
              <a:ext cx="347040" cy="434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B6B8BE9-FD0D-7FBA-769A-1204A054A3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460" y="2100225"/>
                <a:ext cx="36468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2F37EF-0DB4-A36F-7E48-410F0E23DA56}"/>
                  </a:ext>
                </a:extLst>
              </p14:cNvPr>
              <p14:cNvContentPartPr/>
              <p14:nvPr/>
            </p14:nvContentPartPr>
            <p14:xfrm>
              <a:off x="3123780" y="2361945"/>
              <a:ext cx="2085840" cy="906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2F37EF-0DB4-A36F-7E48-410F0E23D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15140" y="2352945"/>
                <a:ext cx="2103480" cy="924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DCAB007-A55F-7F43-C1F6-05F07E8F163C}"/>
              </a:ext>
            </a:extLst>
          </p:cNvPr>
          <p:cNvSpPr txBox="1"/>
          <p:nvPr/>
        </p:nvSpPr>
        <p:spPr>
          <a:xfrm>
            <a:off x="7998941" y="6211669"/>
            <a:ext cx="41930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Amikacin</a:t>
            </a:r>
          </a:p>
        </p:txBody>
      </p:sp>
    </p:spTree>
    <p:extLst>
      <p:ext uri="{BB962C8B-B14F-4D97-AF65-F5344CB8AC3E}">
        <p14:creationId xmlns:p14="http://schemas.microsoft.com/office/powerpoint/2010/main" val="2495090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A7473E-E26D-2487-11E3-A9A2971FA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43" y="706142"/>
            <a:ext cx="8811500" cy="2441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3BC162-FAE0-F7ED-57E4-B1FE0DD36478}"/>
              </a:ext>
            </a:extLst>
          </p:cNvPr>
          <p:cNvSpPr txBox="1"/>
          <p:nvPr/>
        </p:nvSpPr>
        <p:spPr>
          <a:xfrm>
            <a:off x="5153024" y="1344870"/>
            <a:ext cx="5038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AMI Concentrations Tested by Year: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2002-2003: 0.5-4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2004-2010: 0.5-64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2011 onwards: stopped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Model will be tested using only isolates from 2004-2010 in </a:t>
            </a:r>
            <a:r>
              <a:rPr lang="en-US" b="1" dirty="0" err="1"/>
              <a:t>AMI.RF.df</a:t>
            </a:r>
            <a:r>
              <a:rPr lang="en-US" b="1" dirty="0"/>
              <a:t> </a:t>
            </a:r>
            <a:r>
              <a:rPr lang="en-US" b="1" dirty="0" err="1"/>
              <a:t>dataframe</a:t>
            </a:r>
            <a:r>
              <a:rPr lang="en-US" b="1" dirty="0"/>
              <a:t> to avoid </a:t>
            </a:r>
            <a:r>
              <a:rPr lang="en-US" b="1"/>
              <a:t>this issue</a:t>
            </a:r>
            <a:endParaRPr lang="en-US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AA0933-83EC-245C-5528-EBB33F894B3F}"/>
              </a:ext>
            </a:extLst>
          </p:cNvPr>
          <p:cNvGrpSpPr/>
          <p:nvPr/>
        </p:nvGrpSpPr>
        <p:grpSpPr>
          <a:xfrm>
            <a:off x="2987657" y="2027085"/>
            <a:ext cx="1958760" cy="545040"/>
            <a:chOff x="2987657" y="2027085"/>
            <a:chExt cx="1958760" cy="54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4EB63F6-6296-6E3E-6A3F-F560F4EA27F9}"/>
                    </a:ext>
                  </a:extLst>
                </p14:cNvPr>
                <p14:cNvContentPartPr/>
                <p14:nvPr/>
              </p14:nvContentPartPr>
              <p14:xfrm>
                <a:off x="2987657" y="2231565"/>
                <a:ext cx="426240" cy="250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4EB63F6-6296-6E3E-6A3F-F560F4EA27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79017" y="2222565"/>
                  <a:ext cx="443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A53AE6-4CC6-DD49-2E05-BD0906933257}"/>
                    </a:ext>
                  </a:extLst>
                </p14:cNvPr>
                <p14:cNvContentPartPr/>
                <p14:nvPr/>
              </p14:nvContentPartPr>
              <p14:xfrm>
                <a:off x="3529457" y="2027085"/>
                <a:ext cx="1416960" cy="54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A53AE6-4CC6-DD49-2E05-BD090693325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20817" y="2018085"/>
                  <a:ext cx="1434600" cy="562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5958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C42BE3-210B-A1A0-6C58-DA3342B67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11" y="911193"/>
            <a:ext cx="9352046" cy="27940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75E261-2010-EECA-D9EE-C9B254449452}"/>
              </a:ext>
            </a:extLst>
          </p:cNvPr>
          <p:cNvSpPr txBox="1"/>
          <p:nvPr/>
        </p:nvSpPr>
        <p:spPr>
          <a:xfrm>
            <a:off x="5434566" y="4625166"/>
            <a:ext cx="4552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-drop 12 isolate?</a:t>
            </a:r>
          </a:p>
          <a:p>
            <a:r>
              <a:rPr lang="en-US" dirty="0"/>
              <a:t>-remove level 12</a:t>
            </a:r>
          </a:p>
          <a:p>
            <a:r>
              <a:rPr lang="en-US" dirty="0"/>
              <a:t>-remove &lt;= 4 isolate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3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E495A-4738-4DDB-DF3A-B55512C5B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52" y="1414130"/>
            <a:ext cx="8050288" cy="24639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18080A-AF75-A29C-B74F-FFBEC77E1B72}"/>
              </a:ext>
            </a:extLst>
          </p:cNvPr>
          <p:cNvSpPr txBox="1"/>
          <p:nvPr/>
        </p:nvSpPr>
        <p:spPr>
          <a:xfrm>
            <a:off x="5676900" y="2305050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NAL Concentration Range Tested:</a:t>
            </a:r>
          </a:p>
          <a:p>
            <a:r>
              <a:rPr lang="en-US" dirty="0"/>
              <a:t>Same as cattle</a:t>
            </a:r>
          </a:p>
        </p:txBody>
      </p:sp>
    </p:spTree>
    <p:extLst>
      <p:ext uri="{BB962C8B-B14F-4D97-AF65-F5344CB8AC3E}">
        <p14:creationId xmlns:p14="http://schemas.microsoft.com/office/powerpoint/2010/main" val="244026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0439EF-2CFF-7B31-815A-013AE7CD1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0" y="680171"/>
            <a:ext cx="8816152" cy="3737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3E1534-E89C-BE21-A5C2-2A3E23FE834C}"/>
              </a:ext>
            </a:extLst>
          </p:cNvPr>
          <p:cNvSpPr txBox="1"/>
          <p:nvPr/>
        </p:nvSpPr>
        <p:spPr>
          <a:xfrm>
            <a:off x="5657850" y="3604440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-remove &lt;=4 isolates (1441 of them)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-lump 64, 128, 256 isolates into 32 category</a:t>
            </a:r>
          </a:p>
        </p:txBody>
      </p:sp>
    </p:spTree>
    <p:extLst>
      <p:ext uri="{BB962C8B-B14F-4D97-AF65-F5344CB8AC3E}">
        <p14:creationId xmlns:p14="http://schemas.microsoft.com/office/powerpoint/2010/main" val="61858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437814-7E21-1135-709D-BE57A5140E99}"/>
                  </a:ext>
                </a:extLst>
              </p14:cNvPr>
              <p14:cNvContentPartPr/>
              <p14:nvPr/>
            </p14:nvContentPartPr>
            <p14:xfrm>
              <a:off x="1952655" y="263811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437814-7E21-1135-709D-BE57A5140E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6535" y="263199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C6DB603-2BBC-708F-FB0B-0A659B50C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03" y="1085393"/>
            <a:ext cx="10628454" cy="3105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15C625-8873-8B9E-D05D-1F9CF78118B8}"/>
              </a:ext>
            </a:extLst>
          </p:cNvPr>
          <p:cNvSpPr txBox="1"/>
          <p:nvPr/>
        </p:nvSpPr>
        <p:spPr>
          <a:xfrm>
            <a:off x="5686425" y="2514600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CIP Concentration Range Tested:</a:t>
            </a:r>
          </a:p>
          <a:p>
            <a:r>
              <a:rPr lang="en-US" dirty="0"/>
              <a:t>0.015-4 (during entire range of dataset)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6E3FE-499E-F6B7-02D9-F17D2B9E50C2}"/>
              </a:ext>
            </a:extLst>
          </p:cNvPr>
          <p:cNvSpPr txBox="1"/>
          <p:nvPr/>
        </p:nvSpPr>
        <p:spPr>
          <a:xfrm>
            <a:off x="7998941" y="6211669"/>
            <a:ext cx="419305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Ciprofloxacin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26DD3-1B46-9EFF-F538-255C542712EB}"/>
              </a:ext>
            </a:extLst>
          </p:cNvPr>
          <p:cNvSpPr txBox="1"/>
          <p:nvPr/>
        </p:nvSpPr>
        <p:spPr>
          <a:xfrm>
            <a:off x="1264170" y="4361070"/>
            <a:ext cx="1838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longer have the level 4 in the data when &gt; was accounted for</a:t>
            </a:r>
          </a:p>
        </p:txBody>
      </p:sp>
      <p:pic>
        <p:nvPicPr>
          <p:cNvPr id="1026" name="Picture 2" descr="Green checkmark icon - Free green check mark icons">
            <a:extLst>
              <a:ext uri="{FF2B5EF4-FFF2-40B4-BE49-F238E27FC236}">
                <a16:creationId xmlns:a16="http://schemas.microsoft.com/office/drawing/2014/main" id="{38DD86A1-0102-AE2C-759A-7523EAAD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5" y="109467"/>
            <a:ext cx="887311" cy="88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1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01512-A9BF-7E02-65EA-92816EFA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6" y="552893"/>
            <a:ext cx="8574286" cy="3214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B7627F-C16D-DF76-B382-CC54EE0CD1F8}"/>
              </a:ext>
            </a:extLst>
          </p:cNvPr>
          <p:cNvSpPr txBox="1"/>
          <p:nvPr/>
        </p:nvSpPr>
        <p:spPr>
          <a:xfrm>
            <a:off x="1264170" y="4361070"/>
            <a:ext cx="1838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longer have the level 4 in the data when &gt; was accounted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9BE95-D191-966E-9AB6-3D2C375720F1}"/>
              </a:ext>
            </a:extLst>
          </p:cNvPr>
          <p:cNvSpPr txBox="1"/>
          <p:nvPr/>
        </p:nvSpPr>
        <p:spPr>
          <a:xfrm>
            <a:off x="5676900" y="2305050"/>
            <a:ext cx="4552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looks good</a:t>
            </a:r>
          </a:p>
          <a:p>
            <a:endParaRPr lang="en-US" dirty="0"/>
          </a:p>
          <a:p>
            <a:r>
              <a:rPr lang="en-US" dirty="0"/>
              <a:t>CIP Concentration Range Tested:</a:t>
            </a:r>
          </a:p>
          <a:p>
            <a:r>
              <a:rPr lang="en-US" dirty="0"/>
              <a:t>Same as cattle</a:t>
            </a:r>
          </a:p>
        </p:txBody>
      </p:sp>
    </p:spTree>
    <p:extLst>
      <p:ext uri="{BB962C8B-B14F-4D97-AF65-F5344CB8AC3E}">
        <p14:creationId xmlns:p14="http://schemas.microsoft.com/office/powerpoint/2010/main" val="244414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3863</TotalTime>
  <Words>1282</Words>
  <Application>Microsoft Office PowerPoint</Application>
  <PresentationFormat>Widescreen</PresentationFormat>
  <Paragraphs>215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Gayatri</dc:creator>
  <cp:lastModifiedBy>Gayatri Anil</cp:lastModifiedBy>
  <cp:revision>48</cp:revision>
  <dcterms:created xsi:type="dcterms:W3CDTF">2024-07-24T18:23:54Z</dcterms:created>
  <dcterms:modified xsi:type="dcterms:W3CDTF">2024-12-11T16:50:11Z</dcterms:modified>
</cp:coreProperties>
</file>