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半睡半醒゛Ｄｅarゝ</cp:lastModifiedBy>
  <cp:revision>9</cp:revision>
  <dcterms:created xsi:type="dcterms:W3CDTF">2024-11-21T06:58:05Z</dcterms:created>
  <dcterms:modified xsi:type="dcterms:W3CDTF">2024-11-21T06:58:05Z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77F6E595D91BBA6ADED93E67170D55F5_41</vt:lpwstr>
  </property>
</Properties>
</file>