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yde Lawrence Borrega" userId="d8a40bef-fecc-425a-b793-5a6e4ed77982" providerId="ADAL" clId="{F81620A7-8A5F-46C5-BF86-8F1249EBE7D5}"/>
    <pc:docChg chg="undo custSel addSld modSld">
      <pc:chgData name="Clyde Lawrence Borrega" userId="d8a40bef-fecc-425a-b793-5a6e4ed77982" providerId="ADAL" clId="{F81620A7-8A5F-46C5-BF86-8F1249EBE7D5}" dt="2025-05-12T00:28:15.177" v="56" actId="20577"/>
      <pc:docMkLst>
        <pc:docMk/>
      </pc:docMkLst>
      <pc:sldChg chg="delSp modSp new mod">
        <pc:chgData name="Clyde Lawrence Borrega" userId="d8a40bef-fecc-425a-b793-5a6e4ed77982" providerId="ADAL" clId="{F81620A7-8A5F-46C5-BF86-8F1249EBE7D5}" dt="2025-05-12T00:25:56.712" v="28" actId="14100"/>
        <pc:sldMkLst>
          <pc:docMk/>
          <pc:sldMk cId="3584873501" sldId="256"/>
        </pc:sldMkLst>
        <pc:spChg chg="mod">
          <ac:chgData name="Clyde Lawrence Borrega" userId="d8a40bef-fecc-425a-b793-5a6e4ed77982" providerId="ADAL" clId="{F81620A7-8A5F-46C5-BF86-8F1249EBE7D5}" dt="2025-05-12T00:25:56.712" v="28" actId="14100"/>
          <ac:spMkLst>
            <pc:docMk/>
            <pc:sldMk cId="3584873501" sldId="256"/>
            <ac:spMk id="2" creationId="{4F6184A0-6B75-7AA5-81C1-00158F5715D8}"/>
          </ac:spMkLst>
        </pc:spChg>
        <pc:spChg chg="del">
          <ac:chgData name="Clyde Lawrence Borrega" userId="d8a40bef-fecc-425a-b793-5a6e4ed77982" providerId="ADAL" clId="{F81620A7-8A5F-46C5-BF86-8F1249EBE7D5}" dt="2025-05-12T00:25:17.961" v="10" actId="478"/>
          <ac:spMkLst>
            <pc:docMk/>
            <pc:sldMk cId="3584873501" sldId="256"/>
            <ac:spMk id="3" creationId="{A104AC0D-9233-E204-6DF9-E3CE8BFF1599}"/>
          </ac:spMkLst>
        </pc:spChg>
      </pc:sldChg>
      <pc:sldChg chg="modSp add mod">
        <pc:chgData name="Clyde Lawrence Borrega" userId="d8a40bef-fecc-425a-b793-5a6e4ed77982" providerId="ADAL" clId="{F81620A7-8A5F-46C5-BF86-8F1249EBE7D5}" dt="2025-05-12T00:26:42.826" v="33" actId="20577"/>
        <pc:sldMkLst>
          <pc:docMk/>
          <pc:sldMk cId="861298566" sldId="257"/>
        </pc:sldMkLst>
        <pc:spChg chg="mod">
          <ac:chgData name="Clyde Lawrence Borrega" userId="d8a40bef-fecc-425a-b793-5a6e4ed77982" providerId="ADAL" clId="{F81620A7-8A5F-46C5-BF86-8F1249EBE7D5}" dt="2025-05-12T00:26:42.826" v="33" actId="20577"/>
          <ac:spMkLst>
            <pc:docMk/>
            <pc:sldMk cId="861298566" sldId="257"/>
            <ac:spMk id="2" creationId="{CDE7D6E1-0A44-CE60-3DE1-1A517C6E5C08}"/>
          </ac:spMkLst>
        </pc:spChg>
      </pc:sldChg>
      <pc:sldChg chg="modSp add mod">
        <pc:chgData name="Clyde Lawrence Borrega" userId="d8a40bef-fecc-425a-b793-5a6e4ed77982" providerId="ADAL" clId="{F81620A7-8A5F-46C5-BF86-8F1249EBE7D5}" dt="2025-05-12T00:26:46.723" v="35" actId="20577"/>
        <pc:sldMkLst>
          <pc:docMk/>
          <pc:sldMk cId="33813963" sldId="258"/>
        </pc:sldMkLst>
        <pc:spChg chg="mod">
          <ac:chgData name="Clyde Lawrence Borrega" userId="d8a40bef-fecc-425a-b793-5a6e4ed77982" providerId="ADAL" clId="{F81620A7-8A5F-46C5-BF86-8F1249EBE7D5}" dt="2025-05-12T00:26:46.723" v="35" actId="20577"/>
          <ac:spMkLst>
            <pc:docMk/>
            <pc:sldMk cId="33813963" sldId="258"/>
            <ac:spMk id="2" creationId="{8C8AB9CA-A4F0-F8C8-2EAE-412744495FB4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6:50.180" v="37" actId="20577"/>
        <pc:sldMkLst>
          <pc:docMk/>
          <pc:sldMk cId="3336080210" sldId="259"/>
        </pc:sldMkLst>
        <pc:spChg chg="mod">
          <ac:chgData name="Clyde Lawrence Borrega" userId="d8a40bef-fecc-425a-b793-5a6e4ed77982" providerId="ADAL" clId="{F81620A7-8A5F-46C5-BF86-8F1249EBE7D5}" dt="2025-05-12T00:26:50.180" v="37" actId="20577"/>
          <ac:spMkLst>
            <pc:docMk/>
            <pc:sldMk cId="3336080210" sldId="259"/>
            <ac:spMk id="2" creationId="{5A905F7D-3075-7C1A-E0F4-EA5F685A8317}"/>
          </ac:spMkLst>
        </pc:spChg>
      </pc:sldChg>
      <pc:sldChg chg="modSp add mod">
        <pc:chgData name="Clyde Lawrence Borrega" userId="d8a40bef-fecc-425a-b793-5a6e4ed77982" providerId="ADAL" clId="{F81620A7-8A5F-46C5-BF86-8F1249EBE7D5}" dt="2025-05-12T00:27:30.348" v="39" actId="20577"/>
        <pc:sldMkLst>
          <pc:docMk/>
          <pc:sldMk cId="857528385" sldId="260"/>
        </pc:sldMkLst>
        <pc:spChg chg="mod">
          <ac:chgData name="Clyde Lawrence Borrega" userId="d8a40bef-fecc-425a-b793-5a6e4ed77982" providerId="ADAL" clId="{F81620A7-8A5F-46C5-BF86-8F1249EBE7D5}" dt="2025-05-12T00:27:30.348" v="39" actId="20577"/>
          <ac:spMkLst>
            <pc:docMk/>
            <pc:sldMk cId="857528385" sldId="260"/>
            <ac:spMk id="2" creationId="{A456B092-4591-FC4A-EC9E-872B05F889FC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7:37.412" v="41" actId="20577"/>
        <pc:sldMkLst>
          <pc:docMk/>
          <pc:sldMk cId="3610445978" sldId="261"/>
        </pc:sldMkLst>
        <pc:spChg chg="mod">
          <ac:chgData name="Clyde Lawrence Borrega" userId="d8a40bef-fecc-425a-b793-5a6e4ed77982" providerId="ADAL" clId="{F81620A7-8A5F-46C5-BF86-8F1249EBE7D5}" dt="2025-05-12T00:27:37.412" v="41" actId="20577"/>
          <ac:spMkLst>
            <pc:docMk/>
            <pc:sldMk cId="3610445978" sldId="261"/>
            <ac:spMk id="2" creationId="{83D59DAA-3C0B-E905-EB7C-B5204000EF62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7:40.393" v="43" actId="20577"/>
        <pc:sldMkLst>
          <pc:docMk/>
          <pc:sldMk cId="2288908037" sldId="262"/>
        </pc:sldMkLst>
        <pc:spChg chg="mod">
          <ac:chgData name="Clyde Lawrence Borrega" userId="d8a40bef-fecc-425a-b793-5a6e4ed77982" providerId="ADAL" clId="{F81620A7-8A5F-46C5-BF86-8F1249EBE7D5}" dt="2025-05-12T00:27:40.393" v="43" actId="20577"/>
          <ac:spMkLst>
            <pc:docMk/>
            <pc:sldMk cId="2288908037" sldId="262"/>
            <ac:spMk id="2" creationId="{78A8DA31-4F74-1E61-8271-D353AE6524B2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7:44.561" v="45" actId="20577"/>
        <pc:sldMkLst>
          <pc:docMk/>
          <pc:sldMk cId="2966303352" sldId="263"/>
        </pc:sldMkLst>
        <pc:spChg chg="mod">
          <ac:chgData name="Clyde Lawrence Borrega" userId="d8a40bef-fecc-425a-b793-5a6e4ed77982" providerId="ADAL" clId="{F81620A7-8A5F-46C5-BF86-8F1249EBE7D5}" dt="2025-05-12T00:27:44.561" v="45" actId="20577"/>
          <ac:spMkLst>
            <pc:docMk/>
            <pc:sldMk cId="2966303352" sldId="263"/>
            <ac:spMk id="2" creationId="{83BB8300-B567-24C1-3C9F-3B7A176CF745}"/>
          </ac:spMkLst>
        </pc:spChg>
      </pc:sldChg>
      <pc:sldChg chg="modSp add mod">
        <pc:chgData name="Clyde Lawrence Borrega" userId="d8a40bef-fecc-425a-b793-5a6e4ed77982" providerId="ADAL" clId="{F81620A7-8A5F-46C5-BF86-8F1249EBE7D5}" dt="2025-05-12T00:27:49.257" v="47" actId="20577"/>
        <pc:sldMkLst>
          <pc:docMk/>
          <pc:sldMk cId="2776266435" sldId="264"/>
        </pc:sldMkLst>
        <pc:spChg chg="mod">
          <ac:chgData name="Clyde Lawrence Borrega" userId="d8a40bef-fecc-425a-b793-5a6e4ed77982" providerId="ADAL" clId="{F81620A7-8A5F-46C5-BF86-8F1249EBE7D5}" dt="2025-05-12T00:27:49.257" v="47" actId="20577"/>
          <ac:spMkLst>
            <pc:docMk/>
            <pc:sldMk cId="2776266435" sldId="264"/>
            <ac:spMk id="2" creationId="{43CC297E-B63A-445A-1BB5-EA409B01E95C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7:52.395" v="48" actId="20577"/>
        <pc:sldMkLst>
          <pc:docMk/>
          <pc:sldMk cId="2241537440" sldId="265"/>
        </pc:sldMkLst>
        <pc:spChg chg="mod">
          <ac:chgData name="Clyde Lawrence Borrega" userId="d8a40bef-fecc-425a-b793-5a6e4ed77982" providerId="ADAL" clId="{F81620A7-8A5F-46C5-BF86-8F1249EBE7D5}" dt="2025-05-12T00:27:52.395" v="48" actId="20577"/>
          <ac:spMkLst>
            <pc:docMk/>
            <pc:sldMk cId="2241537440" sldId="265"/>
            <ac:spMk id="2" creationId="{B2ECA9CB-7A72-F721-6DCA-AFF90961F0CA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7:57.263" v="49" actId="20577"/>
        <pc:sldMkLst>
          <pc:docMk/>
          <pc:sldMk cId="1364505457" sldId="266"/>
        </pc:sldMkLst>
        <pc:spChg chg="mod">
          <ac:chgData name="Clyde Lawrence Borrega" userId="d8a40bef-fecc-425a-b793-5a6e4ed77982" providerId="ADAL" clId="{F81620A7-8A5F-46C5-BF86-8F1249EBE7D5}" dt="2025-05-12T00:27:57.263" v="49" actId="20577"/>
          <ac:spMkLst>
            <pc:docMk/>
            <pc:sldMk cId="1364505457" sldId="266"/>
            <ac:spMk id="2" creationId="{DDA8E9C2-4CA2-E121-A9BF-7D47446C1D15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8:00.440" v="50" actId="20577"/>
        <pc:sldMkLst>
          <pc:docMk/>
          <pc:sldMk cId="589638399" sldId="267"/>
        </pc:sldMkLst>
        <pc:spChg chg="mod">
          <ac:chgData name="Clyde Lawrence Borrega" userId="d8a40bef-fecc-425a-b793-5a6e4ed77982" providerId="ADAL" clId="{F81620A7-8A5F-46C5-BF86-8F1249EBE7D5}" dt="2025-05-12T00:28:00.440" v="50" actId="20577"/>
          <ac:spMkLst>
            <pc:docMk/>
            <pc:sldMk cId="589638399" sldId="267"/>
            <ac:spMk id="2" creationId="{9FE81820-E05D-579A-5081-B476D7C3EC0C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8:06.193" v="51" actId="20577"/>
        <pc:sldMkLst>
          <pc:docMk/>
          <pc:sldMk cId="2175680255" sldId="268"/>
        </pc:sldMkLst>
        <pc:spChg chg="mod">
          <ac:chgData name="Clyde Lawrence Borrega" userId="d8a40bef-fecc-425a-b793-5a6e4ed77982" providerId="ADAL" clId="{F81620A7-8A5F-46C5-BF86-8F1249EBE7D5}" dt="2025-05-12T00:28:06.193" v="51" actId="20577"/>
          <ac:spMkLst>
            <pc:docMk/>
            <pc:sldMk cId="2175680255" sldId="268"/>
            <ac:spMk id="2" creationId="{2A52A172-3F11-4527-2FE2-F43152949B63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8:08.389" v="52" actId="20577"/>
        <pc:sldMkLst>
          <pc:docMk/>
          <pc:sldMk cId="44500362" sldId="269"/>
        </pc:sldMkLst>
        <pc:spChg chg="mod">
          <ac:chgData name="Clyde Lawrence Borrega" userId="d8a40bef-fecc-425a-b793-5a6e4ed77982" providerId="ADAL" clId="{F81620A7-8A5F-46C5-BF86-8F1249EBE7D5}" dt="2025-05-12T00:28:08.389" v="52" actId="20577"/>
          <ac:spMkLst>
            <pc:docMk/>
            <pc:sldMk cId="44500362" sldId="269"/>
            <ac:spMk id="2" creationId="{B574CC95-F342-1EA8-0C6E-D4F5D6694D3A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8:12.099" v="53" actId="20577"/>
        <pc:sldMkLst>
          <pc:docMk/>
          <pc:sldMk cId="4013540719" sldId="270"/>
        </pc:sldMkLst>
        <pc:spChg chg="mod">
          <ac:chgData name="Clyde Lawrence Borrega" userId="d8a40bef-fecc-425a-b793-5a6e4ed77982" providerId="ADAL" clId="{F81620A7-8A5F-46C5-BF86-8F1249EBE7D5}" dt="2025-05-12T00:28:12.099" v="53" actId="20577"/>
          <ac:spMkLst>
            <pc:docMk/>
            <pc:sldMk cId="4013540719" sldId="270"/>
            <ac:spMk id="2" creationId="{71BA08A4-A958-D008-5BED-8903275C5735}"/>
          </ac:spMkLst>
        </pc:spChg>
      </pc:sldChg>
      <pc:sldChg chg="modSp add mod replId">
        <pc:chgData name="Clyde Lawrence Borrega" userId="d8a40bef-fecc-425a-b793-5a6e4ed77982" providerId="ADAL" clId="{F81620A7-8A5F-46C5-BF86-8F1249EBE7D5}" dt="2025-05-12T00:28:15.177" v="56" actId="20577"/>
        <pc:sldMkLst>
          <pc:docMk/>
          <pc:sldMk cId="3523683914" sldId="271"/>
        </pc:sldMkLst>
        <pc:spChg chg="mod">
          <ac:chgData name="Clyde Lawrence Borrega" userId="d8a40bef-fecc-425a-b793-5a6e4ed77982" providerId="ADAL" clId="{F81620A7-8A5F-46C5-BF86-8F1249EBE7D5}" dt="2025-05-12T00:28:15.177" v="56" actId="20577"/>
          <ac:spMkLst>
            <pc:docMk/>
            <pc:sldMk cId="3523683914" sldId="271"/>
            <ac:spMk id="2" creationId="{D24969E2-EC71-FCF0-AC37-B4595A57D3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619E-0431-1259-1F4E-785CDE56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C32CED-DA7E-02BC-EDFC-4B13DD835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A8E3A-5EC7-9064-982F-ED9F02F4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FC23F-BFBF-7ED8-B53E-3E7F306E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A55F-A203-8209-0874-82761130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893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59B8-839A-B4B7-AAA7-2C3E05B2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5225B-38C6-62ED-952B-A12D01447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98FD-12C6-AA9E-338C-AB536E52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657C-8F2B-4871-01ED-22575389C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2DE2-E691-2A55-8954-4F285EC3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771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5C69F-4F34-607E-CBAC-F46FBFB33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3035B-CE73-50BA-5031-0FF37384B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DE52-7A8A-9005-FAA4-7A02BF628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119A9-BA65-3C89-DE2E-79E872DC9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0A9A8-F2DE-923D-844B-A3D2466A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22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C0BF-C227-851A-7850-6B8923C4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C006-99B2-B4AA-4A91-C010B5BF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1A019-182C-4242-59DE-C516C40A3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7F993-115A-FCA9-F339-A38DDB02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10A7-EA01-ECE3-C976-7938525F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934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FA3F-EEDB-E72F-84F5-3F795A5B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67EDF-53AB-9700-B6A2-BDABF9772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882EB-9354-21F0-9A18-045C5B15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A321-95DF-F343-0018-9A3C07A6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FAC3B-E79E-87A1-1B16-735E0D68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2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E459C-72A4-7C42-65F5-CD0A1A39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483E-EC2A-911B-C823-AF6D8E563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C0192-222E-088C-312F-412882BDB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862BC-2675-3D8B-18ED-F6B9A835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80576-CE6B-85C1-786D-282A32896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4EE81-8D01-43E8-DEF4-9717FE62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289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1602-B37E-850A-1323-0AB3B2A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E1A48-6D74-CED0-A105-8B9A7A7EC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D8050-3001-4744-8818-3557303D4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C4E7-D39D-62C1-A679-A3A972A88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85AB6-BA44-6A70-3036-98A0A945A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7BC12-EC5A-F030-5455-3EDBE13A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90741-E691-59D6-C66E-1E85C015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6A0AD-51EF-35BE-ADC8-04765F8D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704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F7AE-F521-C32D-8BCE-56517B55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750D8-AC6B-69FA-8662-66B800F9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EDAEC-122B-787A-5B3B-AD3348C1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05035-FB4F-F0FC-555E-2840D1D9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999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F856C-1EC8-400C-053F-C81D9084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AE8BB-9E41-D073-A5C6-75A5914A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2C6BD-907A-98B7-7248-55EADE94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65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DBD9-5A23-E058-8EDA-7B640772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E182-20DE-1F08-BD2A-FB5120798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FE4C6-EEF4-826B-8568-1C61A4115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6D541-81F8-CC64-1079-92F98C9E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1BF71-52E2-56E6-EB27-A4741C40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1BF1-A71B-3166-076A-0998155D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79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58766-07A8-FB6A-29FE-C059096E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3DAC5-8713-9C46-E195-5CED928DF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F47B2F-C73E-8A54-4CEA-AC7B2E481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55395-23BF-1B35-E130-2F5D58C7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A7D2F-C361-CAD8-C2A2-80352770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0A97-3004-9E76-DB5B-2E290E7D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0670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B451A-7C54-8E27-7FE3-29B25AF5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2215C-F231-ABB7-8881-CF65A33B4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C4449-79A8-FE94-4C33-30B0718E3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0B374-10B5-40E7-953B-90035F69B625}" type="datetimeFigureOut">
              <a:rPr lang="en-PH" smtClean="0"/>
              <a:t>12/05/2025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DDE94-BB6A-3F32-7915-0C817C19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FA99-BA02-9F8F-7B4C-AD74992B4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602AA-63D8-49D4-A35B-F66EBFDBCB8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17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84A0-6B75-7AA5-81C1-00158F571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358487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56CD-AC37-C4C1-E973-0B8BC19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A9CB-7A72-F721-6DCA-AFF90961F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241537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236B5-5B77-D74D-72ED-D8FAB20EC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E9C2-4CA2-E121-A9BF-7D47446C1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136450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199AB-1E9C-2242-CEEE-303CEC4AE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1820-E05D-579A-5081-B476D7C3E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589638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12B3A-0581-BB19-F5F8-B0A32900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A172-3F11-4527-2FE2-F43152949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217568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C15F5-2D9E-9D62-94D4-9DAE71D24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CC95-F342-1EA8-0C6E-D4F5D669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44500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7A729-2E59-DECC-7C58-25E25F1F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08A4-A958-D008-5BED-8903275C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401354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E7E91-54C3-179B-EC11-1CB84710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69E2-EC71-FCF0-AC37-B4595A57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/>
              <a:t>SLIDE 16</a:t>
            </a:r>
            <a:endParaRPr lang="en-PH" sz="21500" dirty="0"/>
          </a:p>
        </p:txBody>
      </p:sp>
    </p:spTree>
    <p:extLst>
      <p:ext uri="{BB962C8B-B14F-4D97-AF65-F5344CB8AC3E}">
        <p14:creationId xmlns:p14="http://schemas.microsoft.com/office/powerpoint/2010/main" val="352368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E1A73-5F73-1BEE-6567-C958152C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D6E1-0A44-CE60-3DE1-1A517C6E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8612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156F5-CE11-47BB-93F1-836EA3831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B9CA-A4F0-F8C8-2EAE-412744495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3381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FB448-4D72-DCFC-C254-89FC6805C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5F7D-3075-7C1A-E0F4-EA5F685A8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336080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DD2EC-C46B-4915-244D-F9AA75F32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B092-4591-FC4A-EC9E-872B05F88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8575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E7F41-A9F7-3442-A423-5ACE85E1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9DAA-3C0B-E905-EB7C-B5204000E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361044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E3F37-65A5-D497-7F5D-7E1323CFF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8DA31-4F74-1E61-8271-D353AE652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228890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9815D-C83C-4C8D-C697-F294B0BA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8300-B567-24C1-3C9F-3B7A176CF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296630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981FD-1BA9-E3BD-80C9-BFF6394C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297E-B63A-445A-1BB5-EA409B01E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12192000" cy="4994787"/>
          </a:xfrm>
        </p:spPr>
        <p:txBody>
          <a:bodyPr>
            <a:noAutofit/>
          </a:bodyPr>
          <a:lstStyle/>
          <a:p>
            <a:r>
              <a:rPr lang="en-PH" sz="21500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77626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Clyde Lawrence Borrega</dc:creator>
  <cp:lastModifiedBy>Clyde Lawrence Borrega</cp:lastModifiedBy>
  <cp:revision>1</cp:revision>
  <dcterms:created xsi:type="dcterms:W3CDTF">2025-05-12T00:25:04Z</dcterms:created>
  <dcterms:modified xsi:type="dcterms:W3CDTF">2025-05-12T00:28:15Z</dcterms:modified>
</cp:coreProperties>
</file>