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4660"/>
  </p:normalViewPr>
  <p:slideViewPr>
    <p:cSldViewPr>
      <p:cViewPr varScale="1">
        <p:scale>
          <a:sx n="65" d="100"/>
          <a:sy n="65" d="100"/>
        </p:scale>
        <p:origin x="-14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CF2C3D29-E1C6-41AE-837F-CE806E1E86CB}" type="datetimeFigureOut">
              <a:rPr lang="es-MX" smtClean="0"/>
              <a:t>04/06/2013</a:t>
            </a:fld>
            <a:endParaRPr lang="es-MX"/>
          </a:p>
        </p:txBody>
      </p:sp>
      <p:sp>
        <p:nvSpPr>
          <p:cNvPr id="17" name="16 Marcador de pie de página"/>
          <p:cNvSpPr>
            <a:spLocks noGrp="1"/>
          </p:cNvSpPr>
          <p:nvPr>
            <p:ph type="ftr" sz="quarter" idx="11"/>
          </p:nvPr>
        </p:nvSpPr>
        <p:spPr/>
        <p:txBody>
          <a:bodyPr/>
          <a:lstStyle/>
          <a:p>
            <a:endParaRPr lang="es-MX"/>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2B7F6AD-409B-42EF-AEE7-A86D776DA093}" type="slidenum">
              <a:rPr lang="es-MX" smtClean="0"/>
              <a:t>‹Nº›</a:t>
            </a:fld>
            <a:endParaRPr lang="es-MX"/>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F2C3D29-E1C6-41AE-837F-CE806E1E86CB}" type="datetimeFigureOut">
              <a:rPr lang="es-MX" smtClean="0"/>
              <a:t>04/06/2013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2B7F6AD-409B-42EF-AEE7-A86D776DA093}"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F2B7F6AD-409B-42EF-AEE7-A86D776DA093}" type="slidenum">
              <a:rPr lang="es-MX" smtClean="0"/>
              <a:t>‹Nº›</a:t>
            </a:fld>
            <a:endParaRPr lang="es-MX"/>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F2C3D29-E1C6-41AE-837F-CE806E1E86CB}" type="datetimeFigureOut">
              <a:rPr lang="es-MX" smtClean="0"/>
              <a:t>04/06/2013</a:t>
            </a:fld>
            <a:endParaRPr lang="es-MX"/>
          </a:p>
        </p:txBody>
      </p:sp>
      <p:sp>
        <p:nvSpPr>
          <p:cNvPr id="5" name="4 Marcador de pie de página"/>
          <p:cNvSpPr>
            <a:spLocks noGrp="1"/>
          </p:cNvSpPr>
          <p:nvPr>
            <p:ph type="ftr" sz="quarter" idx="11"/>
          </p:nvPr>
        </p:nvSpPr>
        <p:spPr/>
        <p:txBody>
          <a:bodyPr/>
          <a:lstStyle/>
          <a:p>
            <a:endParaRPr lang="es-MX"/>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F2C3D29-E1C6-41AE-837F-CE806E1E86CB}" type="datetimeFigureOut">
              <a:rPr lang="es-MX" smtClean="0"/>
              <a:t>04/06/2013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4361688" y="1026372"/>
            <a:ext cx="457200" cy="441325"/>
          </a:xfrm>
        </p:spPr>
        <p:txBody>
          <a:bodyPr/>
          <a:lstStyle/>
          <a:p>
            <a:fld id="{F2B7F6AD-409B-42EF-AEE7-A86D776DA093}" type="slidenum">
              <a:rPr lang="es-MX" smtClean="0"/>
              <a:t>‹Nº›</a:t>
            </a:fld>
            <a:endParaRPr lang="es-MX"/>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MX"/>
          </a:p>
        </p:txBody>
      </p:sp>
      <p:sp>
        <p:nvSpPr>
          <p:cNvPr id="4" name="3 Marcador de fecha"/>
          <p:cNvSpPr>
            <a:spLocks noGrp="1"/>
          </p:cNvSpPr>
          <p:nvPr>
            <p:ph type="dt" sz="half" idx="10"/>
          </p:nvPr>
        </p:nvSpPr>
        <p:spPr/>
        <p:txBody>
          <a:bodyPr/>
          <a:lstStyle/>
          <a:p>
            <a:fld id="{CF2C3D29-E1C6-41AE-837F-CE806E1E86CB}" type="datetimeFigureOut">
              <a:rPr lang="es-MX" smtClean="0"/>
              <a:t>04/06/2013</a:t>
            </a:fld>
            <a:endParaRPr lang="es-MX"/>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2B7F6AD-409B-42EF-AEE7-A86D776DA093}" type="slidenum">
              <a:rPr lang="es-MX" smtClean="0"/>
              <a:t>‹Nº›</a:t>
            </a:fld>
            <a:endParaRPr lang="es-MX"/>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CF2C3D29-E1C6-41AE-837F-CE806E1E86CB}" type="datetimeFigureOut">
              <a:rPr lang="es-MX" smtClean="0"/>
              <a:t>04/06/2013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F2B7F6AD-409B-42EF-AEE7-A86D776DA093}" type="slidenum">
              <a:rPr lang="es-MX" smtClean="0"/>
              <a:t>‹Nº›</a:t>
            </a:fld>
            <a:endParaRPr lang="es-MX"/>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CF2C3D29-E1C6-41AE-837F-CE806E1E86CB}" type="datetimeFigureOut">
              <a:rPr lang="es-MX" smtClean="0"/>
              <a:t>04/06/2013</a:t>
            </a:fld>
            <a:endParaRPr lang="es-MX"/>
          </a:p>
        </p:txBody>
      </p:sp>
      <p:sp>
        <p:nvSpPr>
          <p:cNvPr id="8" name="7 Marcador de pie de página"/>
          <p:cNvSpPr>
            <a:spLocks noGrp="1"/>
          </p:cNvSpPr>
          <p:nvPr>
            <p:ph type="ftr" sz="quarter" idx="11"/>
          </p:nvPr>
        </p:nvSpPr>
        <p:spPr>
          <a:xfrm>
            <a:off x="304800" y="6409944"/>
            <a:ext cx="3581400" cy="365760"/>
          </a:xfrm>
        </p:spPr>
        <p:txBody>
          <a:bodyPr/>
          <a:lstStyle/>
          <a:p>
            <a:endParaRPr lang="es-MX"/>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F2B7F6AD-409B-42EF-AEE7-A86D776DA093}" type="slidenum">
              <a:rPr lang="es-MX" smtClean="0"/>
              <a:t>‹Nº›</a:t>
            </a:fld>
            <a:endParaRPr lang="es-MX"/>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F2C3D29-E1C6-41AE-837F-CE806E1E86CB}" type="datetimeFigureOut">
              <a:rPr lang="es-MX" smtClean="0"/>
              <a:t>04/06/2013</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a:xfrm>
            <a:off x="4343400" y="1036020"/>
            <a:ext cx="457200" cy="441325"/>
          </a:xfrm>
        </p:spPr>
        <p:txBody>
          <a:bodyPr/>
          <a:lstStyle/>
          <a:p>
            <a:fld id="{F2B7F6AD-409B-42EF-AEE7-A86D776DA093}"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CF2C3D29-E1C6-41AE-837F-CE806E1E86CB}" type="datetimeFigureOut">
              <a:rPr lang="es-MX" smtClean="0"/>
              <a:t>04/06/2013</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F2B7F6AD-409B-42EF-AEE7-A86D776DA093}"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2B7F6AD-409B-42EF-AEE7-A86D776DA093}" type="slidenum">
              <a:rPr lang="es-MX" smtClean="0"/>
              <a:t>‹Nº›</a:t>
            </a:fld>
            <a:endParaRPr lang="es-MX"/>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CF2C3D29-E1C6-41AE-837F-CE806E1E86CB}" type="datetimeFigureOut">
              <a:rPr lang="es-MX" smtClean="0"/>
              <a:t>04/06/2013</a:t>
            </a:fld>
            <a:endParaRPr lang="es-MX"/>
          </a:p>
        </p:txBody>
      </p:sp>
      <p:sp>
        <p:nvSpPr>
          <p:cNvPr id="6" name="5 Marcador de pie de página"/>
          <p:cNvSpPr>
            <a:spLocks noGrp="1"/>
          </p:cNvSpPr>
          <p:nvPr>
            <p:ph type="ftr" sz="quarter" idx="11"/>
          </p:nvPr>
        </p:nvSpPr>
        <p:spPr>
          <a:xfrm>
            <a:off x="301752" y="6410848"/>
            <a:ext cx="3383280" cy="365760"/>
          </a:xfrm>
        </p:spPr>
        <p:txBody>
          <a:bodyPr/>
          <a:lstStyle/>
          <a:p>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F2B7F6AD-409B-42EF-AEE7-A86D776DA093}" type="slidenum">
              <a:rPr lang="es-MX" smtClean="0"/>
              <a:t>‹Nº›</a:t>
            </a:fld>
            <a:endParaRPr lang="es-MX"/>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CF2C3D29-E1C6-41AE-837F-CE806E1E86CB}" type="datetimeFigureOut">
              <a:rPr lang="es-MX" smtClean="0"/>
              <a:t>04/06/2013</a:t>
            </a:fld>
            <a:endParaRPr lang="es-MX"/>
          </a:p>
        </p:txBody>
      </p:sp>
      <p:sp>
        <p:nvSpPr>
          <p:cNvPr id="6" name="5 Marcador de pie de página"/>
          <p:cNvSpPr>
            <a:spLocks noGrp="1"/>
          </p:cNvSpPr>
          <p:nvPr>
            <p:ph type="ftr" sz="quarter" idx="11"/>
          </p:nvPr>
        </p:nvSpPr>
        <p:spPr>
          <a:xfrm>
            <a:off x="301752" y="6410848"/>
            <a:ext cx="3584448" cy="365760"/>
          </a:xfrm>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F2C3D29-E1C6-41AE-837F-CE806E1E86CB}" type="datetimeFigureOut">
              <a:rPr lang="es-MX" smtClean="0"/>
              <a:t>04/06/2013</a:t>
            </a:fld>
            <a:endParaRPr lang="es-MX"/>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MX"/>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2B7F6AD-409B-42EF-AEE7-A86D776DA093}" type="slidenum">
              <a:rPr lang="es-MX" smtClean="0"/>
              <a:t>‹Nº›</a:t>
            </a:fld>
            <a:endParaRPr lang="es-MX"/>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971600" y="2996952"/>
            <a:ext cx="7772400" cy="1752600"/>
          </a:xfrm>
        </p:spPr>
        <p:txBody>
          <a:bodyPr>
            <a:noAutofit/>
          </a:bodyPr>
          <a:lstStyle/>
          <a:p>
            <a:r>
              <a:rPr lang="es-MX" sz="6000" b="1" dirty="0" smtClean="0"/>
              <a:t>MYSQL Y PROLOG</a:t>
            </a:r>
            <a:endParaRPr lang="es-MX" sz="6000" b="1" dirty="0"/>
          </a:p>
        </p:txBody>
      </p:sp>
    </p:spTree>
    <p:extLst>
      <p:ext uri="{BB962C8B-B14F-4D97-AF65-F5344CB8AC3E}">
        <p14:creationId xmlns:p14="http://schemas.microsoft.com/office/powerpoint/2010/main" val="3963472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653824"/>
            <a:ext cx="8534400" cy="758952"/>
          </a:xfrm>
        </p:spPr>
        <p:txBody>
          <a:bodyPr>
            <a:normAutofit fontScale="90000"/>
          </a:bodyPr>
          <a:lstStyle/>
          <a:p>
            <a:r>
              <a:rPr lang="es-MX" b="1" dirty="0" smtClean="0"/>
              <a:t/>
            </a:r>
            <a:br>
              <a:rPr lang="es-MX" b="1" dirty="0" smtClean="0"/>
            </a:br>
            <a:r>
              <a:rPr lang="es-MX" b="1" dirty="0"/>
              <a:t/>
            </a:r>
            <a:br>
              <a:rPr lang="es-MX" b="1" dirty="0"/>
            </a:br>
            <a:r>
              <a:rPr lang="es-MX" b="1" dirty="0" smtClean="0"/>
              <a:t>Instrucción DELETE de </a:t>
            </a:r>
            <a:r>
              <a:rPr lang="es-MX" b="1" dirty="0"/>
              <a:t>una tabla</a:t>
            </a:r>
            <a:br>
              <a:rPr lang="es-MX" b="1" dirty="0"/>
            </a:br>
            <a:endParaRPr lang="es-MX" b="1" dirty="0"/>
          </a:p>
        </p:txBody>
      </p:sp>
      <p:sp>
        <p:nvSpPr>
          <p:cNvPr id="3" name="2 Marcador de contenido"/>
          <p:cNvSpPr>
            <a:spLocks noGrp="1"/>
          </p:cNvSpPr>
          <p:nvPr>
            <p:ph sz="quarter" idx="1"/>
          </p:nvPr>
        </p:nvSpPr>
        <p:spPr/>
        <p:txBody>
          <a:bodyPr>
            <a:normAutofit/>
          </a:bodyPr>
          <a:lstStyle/>
          <a:p>
            <a:pPr marL="0" indent="0">
              <a:buNone/>
            </a:pPr>
            <a:r>
              <a:rPr lang="es-MX" sz="3200" b="1" dirty="0" smtClean="0"/>
              <a:t>eliminar</a:t>
            </a:r>
            <a:r>
              <a:rPr lang="es-MX" sz="3200" dirty="0" smtClean="0"/>
              <a:t>:- </a:t>
            </a:r>
            <a:r>
              <a:rPr lang="es-MX" sz="3200" b="1" dirty="0" err="1" smtClean="0"/>
              <a:t>predicadoConexion</a:t>
            </a:r>
            <a:r>
              <a:rPr lang="es-MX" sz="3200" dirty="0"/>
              <a:t>,</a:t>
            </a:r>
          </a:p>
          <a:p>
            <a:pPr marL="0" indent="0">
              <a:buNone/>
            </a:pPr>
            <a:r>
              <a:rPr lang="es-MX" sz="3200" dirty="0" smtClean="0"/>
              <a:t>		    </a:t>
            </a:r>
            <a:r>
              <a:rPr lang="es-MX" sz="3200" dirty="0" err="1" smtClean="0"/>
              <a:t>odbc_query</a:t>
            </a:r>
            <a:r>
              <a:rPr lang="es-MX" sz="3200" dirty="0" smtClean="0"/>
              <a:t>(</a:t>
            </a:r>
            <a:r>
              <a:rPr lang="es-MX" sz="3200" b="1" dirty="0" err="1" smtClean="0"/>
              <a:t>nombAlias</a:t>
            </a:r>
            <a:r>
              <a:rPr lang="es-MX" sz="3200" dirty="0" smtClean="0"/>
              <a:t>,</a:t>
            </a:r>
            <a:endParaRPr lang="es-MX" sz="3200" dirty="0"/>
          </a:p>
          <a:p>
            <a:pPr marL="0" indent="0">
              <a:buNone/>
            </a:pPr>
            <a:r>
              <a:rPr lang="es-MX" sz="3200" dirty="0" smtClean="0"/>
              <a:t>		    </a:t>
            </a:r>
            <a:r>
              <a:rPr lang="es-MX" sz="3200" dirty="0"/>
              <a:t>'</a:t>
            </a:r>
            <a:r>
              <a:rPr lang="es-MX" sz="3200" dirty="0" err="1"/>
              <a:t>delete</a:t>
            </a:r>
            <a:r>
              <a:rPr lang="es-MX" sz="3200" dirty="0"/>
              <a:t> </a:t>
            </a:r>
            <a:r>
              <a:rPr lang="es-MX" sz="3200" dirty="0" err="1"/>
              <a:t>from</a:t>
            </a:r>
            <a:r>
              <a:rPr lang="es-MX" sz="3200" dirty="0"/>
              <a:t> </a:t>
            </a:r>
            <a:r>
              <a:rPr lang="es-MX" sz="3200" b="1" dirty="0" smtClean="0"/>
              <a:t>tabla</a:t>
            </a:r>
            <a:r>
              <a:rPr lang="es-MX" sz="3200" dirty="0" smtClean="0"/>
              <a:t> </a:t>
            </a:r>
            <a:r>
              <a:rPr lang="es-MX" sz="3200" dirty="0" err="1" smtClean="0"/>
              <a:t>where</a:t>
            </a:r>
            <a:r>
              <a:rPr lang="es-MX" sz="3200" dirty="0" smtClean="0"/>
              <a:t> 				    </a:t>
            </a:r>
            <a:r>
              <a:rPr lang="es-MX" sz="3200" b="1" dirty="0" smtClean="0"/>
              <a:t> campo</a:t>
            </a:r>
            <a:r>
              <a:rPr lang="es-MX" sz="3200" dirty="0" smtClean="0"/>
              <a:t>="dato" ' ),</a:t>
            </a:r>
          </a:p>
          <a:p>
            <a:pPr marL="0" indent="0">
              <a:buNone/>
            </a:pPr>
            <a:r>
              <a:rPr lang="es-MX" sz="3200" dirty="0"/>
              <a:t> </a:t>
            </a:r>
            <a:r>
              <a:rPr lang="es-MX" sz="3200" dirty="0" smtClean="0"/>
              <a:t>                      </a:t>
            </a:r>
            <a:r>
              <a:rPr lang="es-MX" sz="3200" dirty="0" err="1" smtClean="0"/>
              <a:t>write</a:t>
            </a:r>
            <a:r>
              <a:rPr lang="es-MX" sz="3200" dirty="0"/>
              <a:t>('Dato eliminado').</a:t>
            </a:r>
          </a:p>
        </p:txBody>
      </p:sp>
    </p:spTree>
    <p:extLst>
      <p:ext uri="{BB962C8B-B14F-4D97-AF65-F5344CB8AC3E}">
        <p14:creationId xmlns:p14="http://schemas.microsoft.com/office/powerpoint/2010/main" val="1609739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Actualizar datos de la BD</a:t>
            </a:r>
            <a:endParaRPr lang="es-MX" dirty="0"/>
          </a:p>
        </p:txBody>
      </p:sp>
      <p:sp>
        <p:nvSpPr>
          <p:cNvPr id="3" name="2 Marcador de contenido"/>
          <p:cNvSpPr>
            <a:spLocks noGrp="1"/>
          </p:cNvSpPr>
          <p:nvPr>
            <p:ph sz="quarter" idx="1"/>
          </p:nvPr>
        </p:nvSpPr>
        <p:spPr>
          <a:xfrm>
            <a:off x="301752" y="2636912"/>
            <a:ext cx="8503920" cy="3462136"/>
          </a:xfrm>
        </p:spPr>
        <p:txBody>
          <a:bodyPr/>
          <a:lstStyle/>
          <a:p>
            <a:r>
              <a:rPr lang="es-MX" dirty="0" smtClean="0"/>
              <a:t>Si es necesaria la modificación de un dato dentro de la base datos, se definirá un predicado que utilice la correcta instrucción SQL que permita la actualización.</a:t>
            </a:r>
            <a:endParaRPr lang="es-MX" dirty="0"/>
          </a:p>
        </p:txBody>
      </p:sp>
    </p:spTree>
    <p:extLst>
      <p:ext uri="{BB962C8B-B14F-4D97-AF65-F5344CB8AC3E}">
        <p14:creationId xmlns:p14="http://schemas.microsoft.com/office/powerpoint/2010/main" val="126916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Instrucción UPDATE</a:t>
            </a:r>
            <a:endParaRPr lang="es-MX" b="1" dirty="0"/>
          </a:p>
        </p:txBody>
      </p:sp>
      <p:sp>
        <p:nvSpPr>
          <p:cNvPr id="3" name="2 Marcador de contenido"/>
          <p:cNvSpPr>
            <a:spLocks noGrp="1"/>
          </p:cNvSpPr>
          <p:nvPr>
            <p:ph sz="quarter" idx="1"/>
          </p:nvPr>
        </p:nvSpPr>
        <p:spPr>
          <a:xfrm>
            <a:off x="301752" y="2060848"/>
            <a:ext cx="8503920" cy="4038200"/>
          </a:xfrm>
        </p:spPr>
        <p:txBody>
          <a:bodyPr/>
          <a:lstStyle/>
          <a:p>
            <a:pPr marL="0" indent="0">
              <a:buNone/>
            </a:pPr>
            <a:r>
              <a:rPr lang="es-MX" b="1" dirty="0" err="1" smtClean="0"/>
              <a:t>actualizacion</a:t>
            </a:r>
            <a:r>
              <a:rPr lang="es-MX" dirty="0" smtClean="0"/>
              <a:t>:-</a:t>
            </a:r>
            <a:r>
              <a:rPr lang="es-MX" b="1" dirty="0" smtClean="0"/>
              <a:t> </a:t>
            </a:r>
            <a:r>
              <a:rPr lang="es-MX" b="1" dirty="0" err="1" smtClean="0"/>
              <a:t>predicadoConexion</a:t>
            </a:r>
            <a:r>
              <a:rPr lang="es-MX" dirty="0"/>
              <a:t>,</a:t>
            </a:r>
          </a:p>
          <a:p>
            <a:pPr marL="0" indent="0">
              <a:buNone/>
            </a:pPr>
            <a:r>
              <a:rPr lang="es-MX" dirty="0" smtClean="0"/>
              <a:t>	                </a:t>
            </a:r>
            <a:r>
              <a:rPr lang="es-MX" dirty="0" err="1" smtClean="0"/>
              <a:t>odbc_query</a:t>
            </a:r>
            <a:r>
              <a:rPr lang="es-MX" dirty="0" smtClean="0"/>
              <a:t>(</a:t>
            </a:r>
            <a:r>
              <a:rPr lang="es-MX" b="1" dirty="0" err="1" smtClean="0"/>
              <a:t>nomAlias</a:t>
            </a:r>
            <a:r>
              <a:rPr lang="es-MX" dirty="0" smtClean="0"/>
              <a:t>,</a:t>
            </a:r>
            <a:endParaRPr lang="es-MX" dirty="0"/>
          </a:p>
          <a:p>
            <a:pPr marL="0" indent="0">
              <a:buNone/>
            </a:pPr>
            <a:r>
              <a:rPr lang="es-MX" dirty="0"/>
              <a:t>           </a:t>
            </a:r>
            <a:r>
              <a:rPr lang="es-MX" dirty="0" smtClean="0"/>
              <a:t>		    </a:t>
            </a:r>
            <a:r>
              <a:rPr lang="es-MX" dirty="0"/>
              <a:t>'</a:t>
            </a:r>
            <a:r>
              <a:rPr lang="es-MX" dirty="0" err="1"/>
              <a:t>update</a:t>
            </a:r>
            <a:r>
              <a:rPr lang="es-MX" dirty="0"/>
              <a:t> </a:t>
            </a:r>
            <a:r>
              <a:rPr lang="es-MX" b="1" dirty="0" smtClean="0"/>
              <a:t>tabla</a:t>
            </a:r>
            <a:r>
              <a:rPr lang="es-MX" dirty="0" smtClean="0"/>
              <a:t> </a:t>
            </a:r>
          </a:p>
          <a:p>
            <a:pPr marL="0" indent="0">
              <a:buNone/>
            </a:pPr>
            <a:r>
              <a:rPr lang="es-MX" dirty="0"/>
              <a:t> </a:t>
            </a:r>
            <a:r>
              <a:rPr lang="es-MX" dirty="0" smtClean="0"/>
              <a:t>                       set  </a:t>
            </a:r>
            <a:r>
              <a:rPr lang="es-MX" b="1" dirty="0" smtClean="0"/>
              <a:t>campo1</a:t>
            </a:r>
            <a:r>
              <a:rPr lang="es-MX" dirty="0" smtClean="0"/>
              <a:t>="dato1",</a:t>
            </a:r>
          </a:p>
          <a:p>
            <a:pPr marL="0" indent="0">
              <a:buNone/>
            </a:pPr>
            <a:r>
              <a:rPr lang="es-MX" b="1" dirty="0" smtClean="0"/>
              <a:t>	          campo2</a:t>
            </a:r>
            <a:r>
              <a:rPr lang="es-MX" dirty="0" smtClean="0"/>
              <a:t>="dato2" </a:t>
            </a:r>
            <a:r>
              <a:rPr lang="es-MX" dirty="0" err="1" smtClean="0"/>
              <a:t>where</a:t>
            </a:r>
            <a:r>
              <a:rPr lang="es-MX" dirty="0" smtClean="0"/>
              <a:t> </a:t>
            </a:r>
            <a:r>
              <a:rPr lang="es-MX" b="1" dirty="0" smtClean="0"/>
              <a:t>campo</a:t>
            </a:r>
            <a:r>
              <a:rPr lang="es-MX" dirty="0" smtClean="0"/>
              <a:t>="dato"').</a:t>
            </a:r>
            <a:endParaRPr lang="es-MX" dirty="0"/>
          </a:p>
        </p:txBody>
      </p:sp>
    </p:spTree>
    <p:extLst>
      <p:ext uri="{BB962C8B-B14F-4D97-AF65-F5344CB8AC3E}">
        <p14:creationId xmlns:p14="http://schemas.microsoft.com/office/powerpoint/2010/main" val="425521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Consultas en BD</a:t>
            </a:r>
            <a:endParaRPr lang="es-MX" b="1" dirty="0"/>
          </a:p>
        </p:txBody>
      </p:sp>
      <p:sp>
        <p:nvSpPr>
          <p:cNvPr id="3" name="2 Marcador de contenido"/>
          <p:cNvSpPr>
            <a:spLocks noGrp="1"/>
          </p:cNvSpPr>
          <p:nvPr>
            <p:ph sz="quarter" idx="1"/>
          </p:nvPr>
        </p:nvSpPr>
        <p:spPr>
          <a:xfrm>
            <a:off x="301752" y="2564904"/>
            <a:ext cx="8503920" cy="3534144"/>
          </a:xfrm>
        </p:spPr>
        <p:txBody>
          <a:bodyPr/>
          <a:lstStyle/>
          <a:p>
            <a:pPr algn="just"/>
            <a:r>
              <a:rPr lang="es-MX" dirty="0" smtClean="0"/>
              <a:t>Buscar información de la base datos, utilizando consultas, el cual se definen los predicados necesarios que permitan realizar esta operación.</a:t>
            </a:r>
            <a:endParaRPr lang="es-MX" dirty="0"/>
          </a:p>
        </p:txBody>
      </p:sp>
    </p:spTree>
    <p:extLst>
      <p:ext uri="{BB962C8B-B14F-4D97-AF65-F5344CB8AC3E}">
        <p14:creationId xmlns:p14="http://schemas.microsoft.com/office/powerpoint/2010/main" val="75011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Consultar todos los campos</a:t>
            </a:r>
            <a:endParaRPr lang="es-MX" b="1" dirty="0"/>
          </a:p>
        </p:txBody>
      </p:sp>
      <p:sp>
        <p:nvSpPr>
          <p:cNvPr id="3" name="2 Marcador de contenido"/>
          <p:cNvSpPr>
            <a:spLocks noGrp="1"/>
          </p:cNvSpPr>
          <p:nvPr>
            <p:ph sz="quarter" idx="1"/>
          </p:nvPr>
        </p:nvSpPr>
        <p:spPr>
          <a:xfrm>
            <a:off x="301752" y="2276872"/>
            <a:ext cx="8503920" cy="3822176"/>
          </a:xfrm>
        </p:spPr>
        <p:txBody>
          <a:bodyPr>
            <a:normAutofit/>
          </a:bodyPr>
          <a:lstStyle/>
          <a:p>
            <a:r>
              <a:rPr lang="en-US" sz="3200" dirty="0"/>
              <a:t> </a:t>
            </a:r>
            <a:r>
              <a:rPr lang="en-US" sz="3200" b="1" dirty="0" err="1" smtClean="0"/>
              <a:t>consultar</a:t>
            </a:r>
            <a:r>
              <a:rPr lang="en-US" sz="3200" b="1" dirty="0" smtClean="0"/>
              <a:t>(X):-</a:t>
            </a:r>
            <a:r>
              <a:rPr lang="en-US" sz="3200" b="1" dirty="0" err="1" smtClean="0"/>
              <a:t>predicadoConexion</a:t>
            </a:r>
            <a:r>
              <a:rPr lang="en-US" sz="3200" dirty="0" smtClean="0"/>
              <a:t>,</a:t>
            </a:r>
          </a:p>
          <a:p>
            <a:pPr marL="0" indent="0">
              <a:buNone/>
            </a:pPr>
            <a:r>
              <a:rPr lang="en-US" sz="3200" dirty="0"/>
              <a:t> </a:t>
            </a:r>
            <a:r>
              <a:rPr lang="en-US" sz="3200" dirty="0" smtClean="0"/>
              <a:t>                               </a:t>
            </a:r>
            <a:r>
              <a:rPr lang="en-US" sz="3200" dirty="0" err="1" smtClean="0"/>
              <a:t>odbc_query</a:t>
            </a:r>
            <a:r>
              <a:rPr lang="en-US" sz="3200" dirty="0" smtClean="0"/>
              <a:t>(</a:t>
            </a:r>
            <a:r>
              <a:rPr lang="en-US" sz="3200" b="1" dirty="0" err="1" smtClean="0"/>
              <a:t>nombAlias</a:t>
            </a:r>
            <a:r>
              <a:rPr lang="en-US" sz="3200" dirty="0" smtClean="0"/>
              <a:t>,</a:t>
            </a:r>
            <a:endParaRPr lang="en-US" sz="3200" dirty="0"/>
          </a:p>
          <a:p>
            <a:r>
              <a:rPr lang="en-US" sz="3200" dirty="0"/>
              <a:t>           </a:t>
            </a:r>
            <a:r>
              <a:rPr lang="en-US" sz="3200" dirty="0" smtClean="0"/>
              <a:t>                 </a:t>
            </a:r>
            <a:r>
              <a:rPr lang="en-US" sz="3200" dirty="0"/>
              <a:t>'select * from </a:t>
            </a:r>
            <a:r>
              <a:rPr lang="en-US" sz="3200" b="1" dirty="0" err="1" smtClean="0"/>
              <a:t>tabla</a:t>
            </a:r>
            <a:r>
              <a:rPr lang="en-US" sz="3200" dirty="0" smtClean="0"/>
              <a:t>',</a:t>
            </a:r>
            <a:r>
              <a:rPr lang="en-US" sz="3200" dirty="0"/>
              <a:t>X ).</a:t>
            </a:r>
            <a:endParaRPr lang="es-MX" sz="3200" dirty="0"/>
          </a:p>
        </p:txBody>
      </p:sp>
    </p:spTree>
    <p:extLst>
      <p:ext uri="{BB962C8B-B14F-4D97-AF65-F5344CB8AC3E}">
        <p14:creationId xmlns:p14="http://schemas.microsoft.com/office/powerpoint/2010/main" val="57189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Consulta columna indicada</a:t>
            </a:r>
            <a:endParaRPr lang="es-MX" b="1" dirty="0"/>
          </a:p>
        </p:txBody>
      </p:sp>
      <p:sp>
        <p:nvSpPr>
          <p:cNvPr id="3" name="2 Marcador de contenido"/>
          <p:cNvSpPr>
            <a:spLocks noGrp="1"/>
          </p:cNvSpPr>
          <p:nvPr>
            <p:ph sz="quarter" idx="1"/>
          </p:nvPr>
        </p:nvSpPr>
        <p:spPr>
          <a:xfrm>
            <a:off x="301752" y="2060848"/>
            <a:ext cx="8503920" cy="4038200"/>
          </a:xfrm>
        </p:spPr>
        <p:txBody>
          <a:bodyPr>
            <a:normAutofit/>
          </a:bodyPr>
          <a:lstStyle/>
          <a:p>
            <a:pPr marL="0" indent="0">
              <a:buNone/>
            </a:pPr>
            <a:r>
              <a:rPr lang="es-MX" sz="2400" b="1" dirty="0" smtClean="0"/>
              <a:t>consulta2(Columna</a:t>
            </a:r>
            <a:r>
              <a:rPr lang="es-MX" sz="2400" b="1" dirty="0"/>
              <a:t>) </a:t>
            </a:r>
            <a:r>
              <a:rPr lang="es-MX" sz="3200" dirty="0" smtClean="0"/>
              <a:t>:-</a:t>
            </a:r>
            <a:r>
              <a:rPr lang="es-MX" sz="3200" b="1" dirty="0" err="1" smtClean="0"/>
              <a:t>predicadoConexion</a:t>
            </a:r>
            <a:r>
              <a:rPr lang="es-MX" sz="3200" dirty="0"/>
              <a:t>,</a:t>
            </a:r>
          </a:p>
          <a:p>
            <a:pPr marL="0" indent="0">
              <a:buNone/>
            </a:pPr>
            <a:r>
              <a:rPr lang="es-MX" sz="3200" dirty="0"/>
              <a:t>      </a:t>
            </a:r>
            <a:r>
              <a:rPr lang="es-MX" sz="3200" dirty="0" smtClean="0"/>
              <a:t>                              </a:t>
            </a:r>
            <a:r>
              <a:rPr lang="es-MX" sz="3200" dirty="0" err="1" smtClean="0"/>
              <a:t>odbc_query</a:t>
            </a:r>
            <a:r>
              <a:rPr lang="es-MX" sz="3200" dirty="0" smtClean="0"/>
              <a:t>(</a:t>
            </a:r>
            <a:r>
              <a:rPr lang="es-MX" sz="3200" b="1" dirty="0" err="1" smtClean="0"/>
              <a:t>nomAlias</a:t>
            </a:r>
            <a:r>
              <a:rPr lang="es-MX" sz="3200" dirty="0" smtClean="0"/>
              <a:t>,</a:t>
            </a:r>
            <a:endParaRPr lang="es-MX" sz="3200" dirty="0"/>
          </a:p>
          <a:p>
            <a:pPr marL="0" indent="0">
              <a:buNone/>
            </a:pPr>
            <a:r>
              <a:rPr lang="es-MX" sz="3200" dirty="0"/>
              <a:t>                   'SELECT </a:t>
            </a:r>
            <a:r>
              <a:rPr lang="es-MX" sz="3200" b="1" dirty="0" smtClean="0"/>
              <a:t>campo</a:t>
            </a:r>
            <a:r>
              <a:rPr lang="es-MX" sz="3200" dirty="0" smtClean="0"/>
              <a:t> </a:t>
            </a:r>
            <a:r>
              <a:rPr lang="es-MX" sz="3200" dirty="0"/>
              <a:t>FROM </a:t>
            </a:r>
            <a:r>
              <a:rPr lang="es-MX" sz="3200" b="1" dirty="0" smtClean="0"/>
              <a:t>tabla</a:t>
            </a:r>
            <a:r>
              <a:rPr lang="es-MX" sz="3200" dirty="0" smtClean="0"/>
              <a:t> </a:t>
            </a:r>
            <a:r>
              <a:rPr lang="es-MX" sz="3200" dirty="0"/>
              <a:t>',</a:t>
            </a:r>
          </a:p>
          <a:p>
            <a:pPr marL="0" indent="0">
              <a:buNone/>
            </a:pPr>
            <a:r>
              <a:rPr lang="es-MX" sz="3200" dirty="0"/>
              <a:t>                   </a:t>
            </a:r>
            <a:r>
              <a:rPr lang="es-MX" sz="3200" dirty="0" err="1"/>
              <a:t>row</a:t>
            </a:r>
            <a:r>
              <a:rPr lang="es-MX" sz="3200" dirty="0"/>
              <a:t>(Columna)).</a:t>
            </a:r>
          </a:p>
        </p:txBody>
      </p:sp>
    </p:spTree>
    <p:extLst>
      <p:ext uri="{BB962C8B-B14F-4D97-AF65-F5344CB8AC3E}">
        <p14:creationId xmlns:p14="http://schemas.microsoft.com/office/powerpoint/2010/main" val="362925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Consulta campo especifico</a:t>
            </a:r>
            <a:endParaRPr lang="es-MX" b="1" dirty="0"/>
          </a:p>
        </p:txBody>
      </p:sp>
      <p:sp>
        <p:nvSpPr>
          <p:cNvPr id="3" name="2 Marcador de contenido"/>
          <p:cNvSpPr>
            <a:spLocks noGrp="1"/>
          </p:cNvSpPr>
          <p:nvPr>
            <p:ph sz="quarter" idx="1"/>
          </p:nvPr>
        </p:nvSpPr>
        <p:spPr>
          <a:xfrm>
            <a:off x="301752" y="2420888"/>
            <a:ext cx="8503920" cy="3678160"/>
          </a:xfrm>
        </p:spPr>
        <p:txBody>
          <a:bodyPr/>
          <a:lstStyle/>
          <a:p>
            <a:pPr marL="0" indent="0">
              <a:buNone/>
            </a:pPr>
            <a:r>
              <a:rPr lang="es-MX" dirty="0"/>
              <a:t> </a:t>
            </a:r>
            <a:r>
              <a:rPr lang="es-MX" b="1" dirty="0" smtClean="0"/>
              <a:t>consulta(Columna</a:t>
            </a:r>
            <a:r>
              <a:rPr lang="es-MX" b="1" dirty="0"/>
              <a:t>) </a:t>
            </a:r>
            <a:r>
              <a:rPr lang="es-MX" dirty="0" smtClean="0"/>
              <a:t>:-</a:t>
            </a:r>
            <a:r>
              <a:rPr lang="es-MX" b="1" dirty="0" err="1" smtClean="0"/>
              <a:t>predicadoConexion</a:t>
            </a:r>
            <a:r>
              <a:rPr lang="es-MX" dirty="0" smtClean="0"/>
              <a:t>,</a:t>
            </a:r>
            <a:endParaRPr lang="es-MX" dirty="0"/>
          </a:p>
          <a:p>
            <a:pPr marL="0" indent="0">
              <a:buNone/>
            </a:pPr>
            <a:r>
              <a:rPr lang="es-MX" dirty="0"/>
              <a:t>        </a:t>
            </a:r>
            <a:r>
              <a:rPr lang="es-MX" dirty="0" smtClean="0"/>
              <a:t>				</a:t>
            </a:r>
            <a:r>
              <a:rPr lang="es-MX" dirty="0" err="1" smtClean="0"/>
              <a:t>odbc_query</a:t>
            </a:r>
            <a:r>
              <a:rPr lang="es-MX" dirty="0" smtClean="0"/>
              <a:t>(</a:t>
            </a:r>
            <a:r>
              <a:rPr lang="es-MX" b="1" dirty="0" err="1" smtClean="0"/>
              <a:t>nombAlias</a:t>
            </a:r>
            <a:r>
              <a:rPr lang="es-MX" dirty="0" smtClean="0"/>
              <a:t>,</a:t>
            </a:r>
            <a:endParaRPr lang="es-MX" dirty="0"/>
          </a:p>
          <a:p>
            <a:pPr marL="0" indent="0">
              <a:buNone/>
            </a:pPr>
            <a:r>
              <a:rPr lang="es-MX" dirty="0"/>
              <a:t>                   'SELECT </a:t>
            </a:r>
            <a:r>
              <a:rPr lang="es-MX" b="1" dirty="0" smtClean="0"/>
              <a:t>campo</a:t>
            </a:r>
            <a:r>
              <a:rPr lang="es-MX" dirty="0" smtClean="0"/>
              <a:t> </a:t>
            </a:r>
            <a:r>
              <a:rPr lang="es-MX" dirty="0"/>
              <a:t>FROM </a:t>
            </a:r>
            <a:r>
              <a:rPr lang="es-MX" b="1" dirty="0" smtClean="0"/>
              <a:t>tabla</a:t>
            </a:r>
            <a:r>
              <a:rPr lang="es-MX" dirty="0" smtClean="0"/>
              <a:t> </a:t>
            </a:r>
            <a:r>
              <a:rPr lang="es-MX" dirty="0" err="1"/>
              <a:t>where</a:t>
            </a:r>
            <a:r>
              <a:rPr lang="es-MX" dirty="0"/>
              <a:t> </a:t>
            </a:r>
            <a:r>
              <a:rPr lang="es-MX" b="1" dirty="0" smtClean="0"/>
              <a:t>campo</a:t>
            </a:r>
            <a:r>
              <a:rPr lang="es-MX" dirty="0" smtClean="0"/>
              <a:t>="</a:t>
            </a:r>
            <a:r>
              <a:rPr lang="es-MX" b="1" dirty="0" smtClean="0"/>
              <a:t>dato1</a:t>
            </a:r>
            <a:r>
              <a:rPr lang="es-MX" dirty="0" smtClean="0"/>
              <a:t>"',</a:t>
            </a:r>
            <a:endParaRPr lang="es-MX" dirty="0"/>
          </a:p>
          <a:p>
            <a:pPr marL="0" indent="0">
              <a:buNone/>
            </a:pPr>
            <a:r>
              <a:rPr lang="es-MX" dirty="0"/>
              <a:t>                   </a:t>
            </a:r>
            <a:r>
              <a:rPr lang="es-MX" dirty="0" err="1"/>
              <a:t>row</a:t>
            </a:r>
            <a:r>
              <a:rPr lang="es-MX" dirty="0"/>
              <a:t>(Columna)).</a:t>
            </a:r>
          </a:p>
        </p:txBody>
      </p:sp>
    </p:spTree>
    <p:extLst>
      <p:ext uri="{BB962C8B-B14F-4D97-AF65-F5344CB8AC3E}">
        <p14:creationId xmlns:p14="http://schemas.microsoft.com/office/powerpoint/2010/main" val="3555908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quarter" idx="1"/>
          </p:nvPr>
        </p:nvSpPr>
        <p:spPr>
          <a:xfrm>
            <a:off x="323528" y="2060848"/>
            <a:ext cx="8503920" cy="4572000"/>
          </a:xfrm>
        </p:spPr>
        <p:txBody>
          <a:bodyPr/>
          <a:lstStyle/>
          <a:p>
            <a:pPr marL="0" indent="0">
              <a:buNone/>
            </a:pPr>
            <a:r>
              <a:rPr lang="es-MX" b="1" dirty="0" err="1" smtClean="0"/>
              <a:t>busqueda</a:t>
            </a:r>
            <a:r>
              <a:rPr lang="es-MX" b="1" dirty="0" smtClean="0"/>
              <a:t>(Datos) </a:t>
            </a:r>
            <a:r>
              <a:rPr lang="es-MX" dirty="0"/>
              <a:t>:- </a:t>
            </a:r>
            <a:r>
              <a:rPr lang="es-MX" b="1" dirty="0" err="1" smtClean="0"/>
              <a:t>predicadoConexion</a:t>
            </a:r>
            <a:r>
              <a:rPr lang="es-MX" dirty="0"/>
              <a:t>,</a:t>
            </a:r>
          </a:p>
          <a:p>
            <a:pPr marL="0" indent="0">
              <a:buNone/>
            </a:pPr>
            <a:r>
              <a:rPr lang="es-MX" dirty="0"/>
              <a:t>        </a:t>
            </a:r>
            <a:r>
              <a:rPr lang="es-MX" dirty="0" err="1" smtClean="0"/>
              <a:t>findall</a:t>
            </a:r>
            <a:r>
              <a:rPr lang="es-MX" dirty="0" smtClean="0"/>
              <a:t>(</a:t>
            </a:r>
            <a:r>
              <a:rPr lang="es-MX" dirty="0" err="1" smtClean="0"/>
              <a:t>Fila,odbc_query</a:t>
            </a:r>
            <a:r>
              <a:rPr lang="es-MX" dirty="0" smtClean="0"/>
              <a:t>(</a:t>
            </a:r>
            <a:r>
              <a:rPr lang="es-MX" b="1" dirty="0" err="1" smtClean="0"/>
              <a:t>nombAlias</a:t>
            </a:r>
            <a:r>
              <a:rPr lang="es-MX" dirty="0" smtClean="0"/>
              <a:t>,</a:t>
            </a:r>
            <a:endParaRPr lang="es-MX" dirty="0"/>
          </a:p>
          <a:p>
            <a:pPr marL="0" indent="0">
              <a:buNone/>
            </a:pPr>
            <a:r>
              <a:rPr lang="es-MX" dirty="0"/>
              <a:t>                           </a:t>
            </a:r>
            <a:r>
              <a:rPr lang="es-MX" dirty="0" smtClean="0"/>
              <a:t>'</a:t>
            </a:r>
            <a:r>
              <a:rPr lang="es-MX" dirty="0" err="1" smtClean="0"/>
              <a:t>select</a:t>
            </a:r>
            <a:r>
              <a:rPr lang="es-MX" dirty="0" smtClean="0"/>
              <a:t> </a:t>
            </a:r>
            <a:r>
              <a:rPr lang="es-MX" b="1" dirty="0" smtClean="0"/>
              <a:t>campo</a:t>
            </a:r>
            <a:r>
              <a:rPr lang="es-MX" dirty="0" smtClean="0"/>
              <a:t> </a:t>
            </a:r>
            <a:r>
              <a:rPr lang="es-MX" dirty="0" err="1"/>
              <a:t>from</a:t>
            </a:r>
            <a:r>
              <a:rPr lang="es-MX" dirty="0"/>
              <a:t> </a:t>
            </a:r>
            <a:r>
              <a:rPr lang="es-MX" b="1" dirty="0" smtClean="0"/>
              <a:t>tabla</a:t>
            </a:r>
            <a:r>
              <a:rPr lang="es-MX" dirty="0" smtClean="0"/>
              <a:t>',</a:t>
            </a:r>
            <a:endParaRPr lang="es-MX" dirty="0"/>
          </a:p>
          <a:p>
            <a:pPr marL="0" indent="0">
              <a:buNone/>
            </a:pPr>
            <a:r>
              <a:rPr lang="es-MX" dirty="0"/>
              <a:t>                           </a:t>
            </a:r>
            <a:r>
              <a:rPr lang="es-MX" dirty="0" err="1"/>
              <a:t>row</a:t>
            </a:r>
            <a:r>
              <a:rPr lang="es-MX" dirty="0"/>
              <a:t>(Fila)),</a:t>
            </a:r>
          </a:p>
          <a:p>
            <a:pPr marL="0" indent="0">
              <a:buNone/>
            </a:pPr>
            <a:r>
              <a:rPr lang="es-MX" dirty="0" smtClean="0"/>
              <a:t>                </a:t>
            </a:r>
            <a:r>
              <a:rPr lang="es-MX" b="1" dirty="0" smtClean="0"/>
              <a:t>Datos</a:t>
            </a:r>
            <a:r>
              <a:rPr lang="es-MX" dirty="0" smtClean="0"/>
              <a:t>).</a:t>
            </a:r>
            <a:endParaRPr lang="es-MX" dirty="0"/>
          </a:p>
        </p:txBody>
      </p:sp>
    </p:spTree>
    <p:extLst>
      <p:ext uri="{BB962C8B-B14F-4D97-AF65-F5344CB8AC3E}">
        <p14:creationId xmlns:p14="http://schemas.microsoft.com/office/powerpoint/2010/main" val="7367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quarter" idx="1"/>
          </p:nvPr>
        </p:nvSpPr>
        <p:spPr/>
        <p:txBody>
          <a:bodyPr/>
          <a:lstStyle/>
          <a:p>
            <a:pPr algn="just"/>
            <a:endParaRPr lang="es-MX" dirty="0" smtClean="0"/>
          </a:p>
          <a:p>
            <a:pPr algn="just"/>
            <a:endParaRPr lang="es-MX" dirty="0"/>
          </a:p>
          <a:p>
            <a:pPr algn="just"/>
            <a:r>
              <a:rPr lang="es-MX" dirty="0" smtClean="0"/>
              <a:t>En varias de las aplicaciones de software almacenar información de forma permanente es necesario, ya que permite accesar y guardar información en el momento que se requiera.</a:t>
            </a:r>
            <a:endParaRPr lang="es-MX" dirty="0"/>
          </a:p>
        </p:txBody>
      </p:sp>
    </p:spTree>
    <p:extLst>
      <p:ext uri="{BB962C8B-B14F-4D97-AF65-F5344CB8AC3E}">
        <p14:creationId xmlns:p14="http://schemas.microsoft.com/office/powerpoint/2010/main" val="4160631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Conexión con mysql</a:t>
            </a:r>
            <a:endParaRPr lang="es-MX" b="1" dirty="0"/>
          </a:p>
        </p:txBody>
      </p:sp>
      <p:sp>
        <p:nvSpPr>
          <p:cNvPr id="3" name="2 Marcador de contenido"/>
          <p:cNvSpPr>
            <a:spLocks noGrp="1"/>
          </p:cNvSpPr>
          <p:nvPr>
            <p:ph sz="quarter" idx="1"/>
          </p:nvPr>
        </p:nvSpPr>
        <p:spPr>
          <a:xfrm>
            <a:off x="301752" y="2348880"/>
            <a:ext cx="8503920" cy="3750168"/>
          </a:xfrm>
        </p:spPr>
        <p:txBody>
          <a:bodyPr/>
          <a:lstStyle/>
          <a:p>
            <a:pPr algn="just"/>
            <a:r>
              <a:rPr lang="es-MX" dirty="0" smtClean="0"/>
              <a:t>Para poder establecer la conexión de base de datos con mysql y prolog, se utilizara la estrategia de definir un controlador ODBC que permita, definir a la base de datos con la cual se conectara Prolog.</a:t>
            </a:r>
            <a:endParaRPr lang="es-MX" dirty="0"/>
          </a:p>
        </p:txBody>
      </p:sp>
    </p:spTree>
    <p:extLst>
      <p:ext uri="{BB962C8B-B14F-4D97-AF65-F5344CB8AC3E}">
        <p14:creationId xmlns:p14="http://schemas.microsoft.com/office/powerpoint/2010/main" val="3478126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323528" y="1484784"/>
            <a:ext cx="8503920" cy="4572000"/>
          </a:xfrm>
        </p:spPr>
        <p:txBody>
          <a:bodyPr/>
          <a:lstStyle/>
          <a:p>
            <a:r>
              <a:rPr lang="es-MX" dirty="0" smtClean="0"/>
              <a:t>Para ello en la siguiente ventana definiremos los siguientes parámetros.</a:t>
            </a:r>
            <a:endParaRPr lang="es-MX"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3905" t="30343" r="34470" b="15020"/>
          <a:stretch/>
        </p:blipFill>
        <p:spPr bwMode="auto">
          <a:xfrm>
            <a:off x="2627784" y="2528531"/>
            <a:ext cx="3892399" cy="3780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046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Establece conexión en un programa</a:t>
            </a:r>
            <a:endParaRPr lang="es-MX" b="1" dirty="0"/>
          </a:p>
        </p:txBody>
      </p:sp>
      <p:sp>
        <p:nvSpPr>
          <p:cNvPr id="3" name="2 Marcador de contenido"/>
          <p:cNvSpPr>
            <a:spLocks noGrp="1"/>
          </p:cNvSpPr>
          <p:nvPr>
            <p:ph sz="quarter" idx="1"/>
          </p:nvPr>
        </p:nvSpPr>
        <p:spPr>
          <a:xfrm>
            <a:off x="301752" y="2348880"/>
            <a:ext cx="8503920" cy="3750168"/>
          </a:xfrm>
        </p:spPr>
        <p:txBody>
          <a:bodyPr/>
          <a:lstStyle/>
          <a:p>
            <a:pPr algn="just"/>
            <a:r>
              <a:rPr lang="es-MX" dirty="0" smtClean="0"/>
              <a:t>Para establecer una correcta comunicación con la base de datos creada en mysql, se define un predicado con la correcta lista de datos, el cual se utilizara de manera concurrente, en cualquier parte del programa</a:t>
            </a:r>
            <a:endParaRPr lang="es-MX" dirty="0"/>
          </a:p>
        </p:txBody>
      </p:sp>
    </p:spTree>
    <p:extLst>
      <p:ext uri="{BB962C8B-B14F-4D97-AF65-F5344CB8AC3E}">
        <p14:creationId xmlns:p14="http://schemas.microsoft.com/office/powerpoint/2010/main" val="3906570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Predicado conexión</a:t>
            </a:r>
            <a:endParaRPr lang="es-MX" b="1" dirty="0"/>
          </a:p>
        </p:txBody>
      </p:sp>
      <p:sp>
        <p:nvSpPr>
          <p:cNvPr id="3" name="2 Marcador de contenido"/>
          <p:cNvSpPr>
            <a:spLocks noGrp="1"/>
          </p:cNvSpPr>
          <p:nvPr>
            <p:ph sz="quarter" idx="1"/>
          </p:nvPr>
        </p:nvSpPr>
        <p:spPr>
          <a:xfrm>
            <a:off x="301752" y="2420888"/>
            <a:ext cx="8503920" cy="3678160"/>
          </a:xfrm>
        </p:spPr>
        <p:txBody>
          <a:bodyPr>
            <a:normAutofit/>
          </a:bodyPr>
          <a:lstStyle/>
          <a:p>
            <a:pPr marL="0" indent="0">
              <a:buNone/>
            </a:pPr>
            <a:r>
              <a:rPr lang="es-MX" sz="3000" b="1" dirty="0" smtClean="0"/>
              <a:t>conexión</a:t>
            </a:r>
            <a:r>
              <a:rPr lang="es-MX" sz="3000" dirty="0" smtClean="0"/>
              <a:t>:- </a:t>
            </a:r>
            <a:r>
              <a:rPr lang="es-MX" sz="3000" dirty="0" err="1" smtClean="0"/>
              <a:t>odbc_connect</a:t>
            </a:r>
            <a:r>
              <a:rPr lang="es-MX" sz="3000" dirty="0"/>
              <a:t>('</a:t>
            </a:r>
            <a:r>
              <a:rPr lang="es-MX" sz="3000" b="1" dirty="0" err="1"/>
              <a:t>MySql</a:t>
            </a:r>
            <a:r>
              <a:rPr lang="es-MX" sz="3000" b="1" dirty="0"/>
              <a:t>-Prolog</a:t>
            </a:r>
            <a:r>
              <a:rPr lang="es-MX" sz="3000" dirty="0" smtClean="0"/>
              <a:t>',_,</a:t>
            </a:r>
          </a:p>
          <a:p>
            <a:pPr marL="0" indent="0" algn="just">
              <a:buNone/>
            </a:pPr>
            <a:r>
              <a:rPr lang="es-MX" sz="3000" dirty="0" smtClean="0"/>
              <a:t>                       [</a:t>
            </a:r>
            <a:r>
              <a:rPr lang="es-MX" sz="3000" dirty="0" err="1"/>
              <a:t>user</a:t>
            </a:r>
            <a:r>
              <a:rPr lang="es-MX" sz="3000" dirty="0"/>
              <a:t>(</a:t>
            </a:r>
            <a:r>
              <a:rPr lang="es-MX" sz="3000" b="1" dirty="0" err="1"/>
              <a:t>root</a:t>
            </a:r>
            <a:r>
              <a:rPr lang="es-MX" sz="3000" dirty="0" smtClean="0"/>
              <a:t>),</a:t>
            </a:r>
          </a:p>
          <a:p>
            <a:pPr marL="0" indent="0" algn="just">
              <a:buNone/>
            </a:pPr>
            <a:r>
              <a:rPr lang="es-MX" sz="3000" dirty="0" smtClean="0"/>
              <a:t>                       </a:t>
            </a:r>
            <a:r>
              <a:rPr lang="es-MX" sz="3000" dirty="0" err="1" smtClean="0"/>
              <a:t>password</a:t>
            </a:r>
            <a:r>
              <a:rPr lang="es-MX" sz="3000" dirty="0" smtClean="0"/>
              <a:t>(''),</a:t>
            </a:r>
          </a:p>
          <a:p>
            <a:pPr marL="0" indent="0" algn="just">
              <a:buNone/>
            </a:pPr>
            <a:r>
              <a:rPr lang="es-MX" sz="3000" dirty="0"/>
              <a:t> </a:t>
            </a:r>
            <a:r>
              <a:rPr lang="es-MX" sz="3000" dirty="0" smtClean="0"/>
              <a:t>                      alias(</a:t>
            </a:r>
            <a:r>
              <a:rPr lang="es-MX" sz="3000" b="1" dirty="0" err="1" smtClean="0"/>
              <a:t>nombreAlias</a:t>
            </a:r>
            <a:r>
              <a:rPr lang="es-MX" sz="3000" dirty="0" smtClean="0"/>
              <a:t>),</a:t>
            </a:r>
          </a:p>
          <a:p>
            <a:pPr marL="0" indent="0" algn="just">
              <a:buNone/>
            </a:pPr>
            <a:r>
              <a:rPr lang="es-MX" sz="3000" dirty="0"/>
              <a:t> </a:t>
            </a:r>
            <a:r>
              <a:rPr lang="es-MX" sz="3000" dirty="0" smtClean="0"/>
              <a:t>                      open(once</a:t>
            </a:r>
            <a:r>
              <a:rPr lang="es-MX" sz="3000" dirty="0"/>
              <a:t>)]).</a:t>
            </a:r>
          </a:p>
        </p:txBody>
      </p:sp>
    </p:spTree>
    <p:extLst>
      <p:ext uri="{BB962C8B-B14F-4D97-AF65-F5344CB8AC3E}">
        <p14:creationId xmlns:p14="http://schemas.microsoft.com/office/powerpoint/2010/main" val="1756191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Inserción de datos una tabla de BD</a:t>
            </a:r>
            <a:endParaRPr lang="es-MX" b="1" dirty="0"/>
          </a:p>
        </p:txBody>
      </p:sp>
      <p:sp>
        <p:nvSpPr>
          <p:cNvPr id="3" name="2 Marcador de contenido"/>
          <p:cNvSpPr>
            <a:spLocks noGrp="1"/>
          </p:cNvSpPr>
          <p:nvPr>
            <p:ph sz="quarter" idx="1"/>
          </p:nvPr>
        </p:nvSpPr>
        <p:spPr>
          <a:xfrm>
            <a:off x="301752" y="2132856"/>
            <a:ext cx="8503920" cy="3966192"/>
          </a:xfrm>
        </p:spPr>
        <p:txBody>
          <a:bodyPr/>
          <a:lstStyle/>
          <a:p>
            <a:pPr algn="just"/>
            <a:r>
              <a:rPr lang="es-MX" dirty="0" smtClean="0"/>
              <a:t>Una de las primeras instrucciones SQL a utilizar son instrucciones que permitan mandar datos a una tabla creada sobre una base datos, el cual se mostrara en la siguiente diapositiva, las sintaxis necesaria.</a:t>
            </a:r>
            <a:endParaRPr lang="es-MX" dirty="0"/>
          </a:p>
        </p:txBody>
      </p:sp>
    </p:spTree>
    <p:extLst>
      <p:ext uri="{BB962C8B-B14F-4D97-AF65-F5344CB8AC3E}">
        <p14:creationId xmlns:p14="http://schemas.microsoft.com/office/powerpoint/2010/main" val="1142207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Instrucción INSERT INTO</a:t>
            </a:r>
            <a:endParaRPr lang="es-MX" b="1" dirty="0"/>
          </a:p>
        </p:txBody>
      </p:sp>
      <p:sp>
        <p:nvSpPr>
          <p:cNvPr id="3" name="2 Marcador de contenido"/>
          <p:cNvSpPr>
            <a:spLocks noGrp="1"/>
          </p:cNvSpPr>
          <p:nvPr>
            <p:ph sz="quarter" idx="1"/>
          </p:nvPr>
        </p:nvSpPr>
        <p:spPr>
          <a:xfrm>
            <a:off x="301752" y="2492896"/>
            <a:ext cx="8503920" cy="3606152"/>
          </a:xfrm>
        </p:spPr>
        <p:txBody>
          <a:bodyPr>
            <a:normAutofit/>
          </a:bodyPr>
          <a:lstStyle/>
          <a:p>
            <a:pPr marL="0" indent="0">
              <a:buNone/>
            </a:pPr>
            <a:r>
              <a:rPr lang="es-MX" sz="2800" b="1" dirty="0"/>
              <a:t>insertar</a:t>
            </a:r>
            <a:r>
              <a:rPr lang="es-MX" sz="2800" b="1" dirty="0" smtClean="0"/>
              <a:t>:-</a:t>
            </a:r>
            <a:r>
              <a:rPr lang="es-MX" sz="2800" b="1" dirty="0" err="1" smtClean="0"/>
              <a:t>predicadoConexión</a:t>
            </a:r>
            <a:r>
              <a:rPr lang="es-MX" sz="2800" dirty="0" smtClean="0"/>
              <a:t>,</a:t>
            </a:r>
            <a:endParaRPr lang="es-MX" sz="2800" dirty="0"/>
          </a:p>
          <a:p>
            <a:pPr marL="0" indent="0">
              <a:buNone/>
            </a:pPr>
            <a:r>
              <a:rPr lang="es-MX" sz="2800" dirty="0" smtClean="0"/>
              <a:t>                    </a:t>
            </a:r>
            <a:r>
              <a:rPr lang="es-MX" sz="2800" dirty="0" err="1" smtClean="0"/>
              <a:t>odbc_query</a:t>
            </a:r>
            <a:r>
              <a:rPr lang="es-MX" sz="2800" dirty="0" smtClean="0"/>
              <a:t>(</a:t>
            </a:r>
            <a:r>
              <a:rPr lang="es-MX" sz="2800" b="1" dirty="0" err="1" smtClean="0"/>
              <a:t>nomAlias</a:t>
            </a:r>
            <a:r>
              <a:rPr lang="es-MX" sz="2800" dirty="0" smtClean="0"/>
              <a:t>,</a:t>
            </a:r>
            <a:endParaRPr lang="es-MX" sz="2800" dirty="0"/>
          </a:p>
          <a:p>
            <a:pPr marL="0" indent="0">
              <a:buNone/>
            </a:pPr>
            <a:r>
              <a:rPr lang="es-MX" sz="2800" dirty="0"/>
              <a:t>             </a:t>
            </a:r>
            <a:r>
              <a:rPr lang="es-MX" sz="2800" dirty="0" smtClean="0"/>
              <a:t>      'INSERT </a:t>
            </a:r>
            <a:r>
              <a:rPr lang="es-MX" sz="2800" dirty="0"/>
              <a:t>INTO </a:t>
            </a:r>
            <a:r>
              <a:rPr lang="es-MX" sz="2800" b="1" dirty="0" smtClean="0"/>
              <a:t>tabla</a:t>
            </a:r>
            <a:r>
              <a:rPr lang="es-MX" sz="2800" dirty="0" smtClean="0"/>
              <a:t> (</a:t>
            </a:r>
            <a:r>
              <a:rPr lang="es-MX" sz="2400" b="1" dirty="0" smtClean="0"/>
              <a:t>campo1</a:t>
            </a:r>
            <a:r>
              <a:rPr lang="es-MX" sz="2400" dirty="0" smtClean="0"/>
              <a:t>,</a:t>
            </a:r>
            <a:r>
              <a:rPr lang="es-MX" sz="2400" b="1" dirty="0" smtClean="0"/>
              <a:t>campo2</a:t>
            </a:r>
            <a:r>
              <a:rPr lang="es-MX" sz="2800" dirty="0" smtClean="0"/>
              <a:t>)</a:t>
            </a:r>
            <a:endParaRPr lang="es-MX" sz="2800" dirty="0"/>
          </a:p>
          <a:p>
            <a:pPr marL="0" indent="0">
              <a:buNone/>
            </a:pPr>
            <a:r>
              <a:rPr lang="es-MX" sz="2800" dirty="0"/>
              <a:t>             </a:t>
            </a:r>
            <a:r>
              <a:rPr lang="es-MX" sz="2800" dirty="0" smtClean="0"/>
              <a:t>       VALUES(</a:t>
            </a:r>
            <a:r>
              <a:rPr lang="es-MX" sz="2800" dirty="0"/>
              <a:t>"</a:t>
            </a:r>
            <a:r>
              <a:rPr lang="es-MX" sz="2800" b="1" dirty="0" smtClean="0"/>
              <a:t>dato1</a:t>
            </a:r>
            <a:r>
              <a:rPr lang="es-MX" sz="2800" dirty="0" smtClean="0"/>
              <a:t>",</a:t>
            </a:r>
            <a:r>
              <a:rPr lang="es-MX" sz="2800" dirty="0"/>
              <a:t> "</a:t>
            </a:r>
            <a:r>
              <a:rPr lang="es-MX" sz="2800" b="1" dirty="0" smtClean="0"/>
              <a:t>dato2</a:t>
            </a:r>
            <a:r>
              <a:rPr lang="es-MX" sz="2800" dirty="0" smtClean="0"/>
              <a:t>")'),</a:t>
            </a:r>
          </a:p>
          <a:p>
            <a:pPr marL="0" indent="0">
              <a:buNone/>
            </a:pPr>
            <a:r>
              <a:rPr lang="es-MX" sz="2800" dirty="0"/>
              <a:t> </a:t>
            </a:r>
            <a:r>
              <a:rPr lang="es-MX" sz="2800" dirty="0" smtClean="0"/>
              <a:t>                    </a:t>
            </a:r>
            <a:r>
              <a:rPr lang="es-MX" sz="2800" dirty="0" err="1" smtClean="0"/>
              <a:t>write</a:t>
            </a:r>
            <a:r>
              <a:rPr lang="es-MX" sz="2800" dirty="0" smtClean="0"/>
              <a:t>(‘Dato insertado’).</a:t>
            </a:r>
            <a:endParaRPr lang="es-MX" sz="2800" dirty="0"/>
          </a:p>
        </p:txBody>
      </p:sp>
    </p:spTree>
    <p:extLst>
      <p:ext uri="{BB962C8B-B14F-4D97-AF65-F5344CB8AC3E}">
        <p14:creationId xmlns:p14="http://schemas.microsoft.com/office/powerpoint/2010/main" val="122854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Eliminar datos de una tabla</a:t>
            </a:r>
            <a:endParaRPr lang="es-MX" b="1" dirty="0"/>
          </a:p>
        </p:txBody>
      </p:sp>
      <p:sp>
        <p:nvSpPr>
          <p:cNvPr id="3" name="2 Marcador de contenido"/>
          <p:cNvSpPr>
            <a:spLocks noGrp="1"/>
          </p:cNvSpPr>
          <p:nvPr>
            <p:ph sz="quarter" idx="1"/>
          </p:nvPr>
        </p:nvSpPr>
        <p:spPr>
          <a:xfrm>
            <a:off x="301752" y="2276872"/>
            <a:ext cx="8503920" cy="3822176"/>
          </a:xfrm>
        </p:spPr>
        <p:txBody>
          <a:bodyPr/>
          <a:lstStyle/>
          <a:p>
            <a:pPr algn="just"/>
            <a:r>
              <a:rPr lang="es-MX" dirty="0" smtClean="0"/>
              <a:t>Una vez insertados los datos es posible eliminar alguno que ya no se requiera dentro de la tabla que se maneja en la base datos, el cual se mostrara en la siguiente diapositiva.</a:t>
            </a:r>
            <a:endParaRPr lang="es-MX" dirty="0"/>
          </a:p>
        </p:txBody>
      </p:sp>
    </p:spTree>
    <p:extLst>
      <p:ext uri="{BB962C8B-B14F-4D97-AF65-F5344CB8AC3E}">
        <p14:creationId xmlns:p14="http://schemas.microsoft.com/office/powerpoint/2010/main" val="160986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1083</TotalTime>
  <Words>403</Words>
  <Application>Microsoft Office PowerPoint</Application>
  <PresentationFormat>Presentación en pantalla (4:3)</PresentationFormat>
  <Paragraphs>59</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Civil</vt:lpstr>
      <vt:lpstr>MYSQL Y PROLOG</vt:lpstr>
      <vt:lpstr>Presentación de PowerPoint</vt:lpstr>
      <vt:lpstr>Conexión con mysql</vt:lpstr>
      <vt:lpstr>Presentación de PowerPoint</vt:lpstr>
      <vt:lpstr>Establece conexión en un programa</vt:lpstr>
      <vt:lpstr>Predicado conexión</vt:lpstr>
      <vt:lpstr>Inserción de datos una tabla de BD</vt:lpstr>
      <vt:lpstr>Instrucción INSERT INTO</vt:lpstr>
      <vt:lpstr>Eliminar datos de una tabla</vt:lpstr>
      <vt:lpstr>  Instrucción DELETE de una tabla </vt:lpstr>
      <vt:lpstr>Actualizar datos de la BD</vt:lpstr>
      <vt:lpstr>Instrucción UPDATE</vt:lpstr>
      <vt:lpstr>Consultas en BD</vt:lpstr>
      <vt:lpstr>Consultar todos los campos</vt:lpstr>
      <vt:lpstr>Consulta columna indicada</vt:lpstr>
      <vt:lpstr>Consulta campo especifico</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23</cp:revision>
  <dcterms:created xsi:type="dcterms:W3CDTF">2012-06-14T20:11:58Z</dcterms:created>
  <dcterms:modified xsi:type="dcterms:W3CDTF">2013-06-04T18:55:09Z</dcterms:modified>
</cp:coreProperties>
</file>