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680E-7C26-4F3E-90E3-8D026A256C0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958A-677B-4C1E-88FE-E31A0E0D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3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/>
          <p:cNvSpPr/>
          <p:nvPr/>
        </p:nvSpPr>
        <p:spPr>
          <a:xfrm>
            <a:off x="8575811" y="5139259"/>
            <a:ext cx="1729409" cy="12125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83974" y="792336"/>
            <a:ext cx="9346095" cy="3312525"/>
            <a:chOff x="894522" y="-72368"/>
            <a:chExt cx="9346095" cy="3312525"/>
          </a:xfrm>
        </p:grpSpPr>
        <p:sp>
          <p:nvSpPr>
            <p:cNvPr id="2" name="Flowchart: Manual Input 1"/>
            <p:cNvSpPr/>
            <p:nvPr/>
          </p:nvSpPr>
          <p:spPr>
            <a:xfrm>
              <a:off x="894522" y="1898374"/>
              <a:ext cx="1828800" cy="1262512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 (browser)</a:t>
              </a:r>
              <a:endParaRPr lang="en-US" dirty="0"/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4904031" y="1786860"/>
              <a:ext cx="1987826" cy="1374025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Server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8461512" y="1898372"/>
              <a:ext cx="1779105" cy="13417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services (executes &amp; processes server-side code)</a:t>
              </a:r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8486359" y="-72368"/>
              <a:ext cx="1729409" cy="121257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Files (JS, CSS,HTML templates)</a:t>
              </a:r>
              <a:endParaRPr lang="en-US" dirty="0"/>
            </a:p>
          </p:txBody>
        </p:sp>
      </p:grpSp>
      <p:cxnSp>
        <p:nvCxnSpPr>
          <p:cNvPr id="12" name="Straight Arrow Connector 11" descr="test" title="test"/>
          <p:cNvCxnSpPr/>
          <p:nvPr/>
        </p:nvCxnSpPr>
        <p:spPr>
          <a:xfrm flipV="1">
            <a:off x="2812774" y="3178947"/>
            <a:ext cx="2180709" cy="1430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16967" y="2676019"/>
            <a:ext cx="15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12774" y="3637721"/>
            <a:ext cx="218070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</p:cNvCxnSpPr>
          <p:nvPr/>
        </p:nvCxnSpPr>
        <p:spPr>
          <a:xfrm rot="10800000" flipV="1">
            <a:off x="7006157" y="1398622"/>
            <a:ext cx="1569655" cy="1374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</p:cNvCxnSpPr>
          <p:nvPr/>
        </p:nvCxnSpPr>
        <p:spPr>
          <a:xfrm>
            <a:off x="6981309" y="3338577"/>
            <a:ext cx="1569655" cy="6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7" idx="1"/>
          </p:cNvCxnSpPr>
          <p:nvPr/>
        </p:nvCxnSpPr>
        <p:spPr>
          <a:xfrm flipH="1">
            <a:off x="9440516" y="4104861"/>
            <a:ext cx="1" cy="1034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16967" y="3840923"/>
            <a:ext cx="15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35481" y="5006882"/>
            <a:ext cx="330383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eceives requests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alls services</a:t>
            </a:r>
          </a:p>
          <a:p>
            <a:pPr algn="ctr"/>
            <a:r>
              <a:rPr lang="en-US" dirty="0" smtClean="0"/>
              <a:t> Retrieve necessary files &amp; data</a:t>
            </a:r>
          </a:p>
          <a:p>
            <a:pPr algn="ctr"/>
            <a:r>
              <a:rPr lang="en-US" dirty="0" smtClean="0"/>
              <a:t>Returns web page to client</a:t>
            </a:r>
            <a:endParaRPr lang="en-US" dirty="0"/>
          </a:p>
        </p:txBody>
      </p:sp>
      <p:cxnSp>
        <p:nvCxnSpPr>
          <p:cNvPr id="32" name="Straight Connector 31"/>
          <p:cNvCxnSpPr>
            <a:stCxn id="3" idx="2"/>
            <a:endCxn id="30" idx="0"/>
          </p:cNvCxnSpPr>
          <p:nvPr/>
        </p:nvCxnSpPr>
        <p:spPr>
          <a:xfrm>
            <a:off x="5987396" y="4025589"/>
            <a:ext cx="0" cy="981293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5" idx="0"/>
          </p:cNvCxnSpPr>
          <p:nvPr/>
        </p:nvCxnSpPr>
        <p:spPr>
          <a:xfrm>
            <a:off x="9440516" y="2004910"/>
            <a:ext cx="1" cy="75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4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C</dc:creator>
  <cp:lastModifiedBy>Cynthia C</cp:lastModifiedBy>
  <cp:revision>10</cp:revision>
  <dcterms:created xsi:type="dcterms:W3CDTF">2017-09-03T12:55:50Z</dcterms:created>
  <dcterms:modified xsi:type="dcterms:W3CDTF">2017-09-03T14:18:44Z</dcterms:modified>
</cp:coreProperties>
</file>