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21" Type="http://schemas.openxmlformats.org/officeDocument/2006/relationships/font" Target="fonts/OldStandardTT-regular.fntdata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a3a5e8f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2a3a5e8f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a3a5e8f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a3a5e8f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8aad4e9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8aad4e9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2a3a5e8f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2a3a5e8f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2a3a5e8f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2a3a5e8f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a3a5e8f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2a3a5e8f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Goughnour, Josh Brown, Steve Stamey, Guylain Kibunzi, Chauncey Davidson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896250" y="2996775"/>
            <a:ext cx="36585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Sprint 7 - (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3/26 - 4/2)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Report (Last Sprint)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463" y="1192925"/>
            <a:ext cx="7095073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7 Responsibilities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321050" y="1498400"/>
            <a:ext cx="69918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Charles Stamey - 	  Settings. Re-implemented due to lost files.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Guylain Kibunzi - Implement Education and start put contents on the pages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Joshua Brown -  Fix calendar UI to be offline.  Clean up Hot Dial UI.  Creating models for modules.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Brian Goughnour -  Implement message passing between goal tracker and calendar.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Chauncey Davidson - Continue Implementing Map events, Find Global Database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Updates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525" y="1058225"/>
            <a:ext cx="2685525" cy="38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300" y="1000275"/>
            <a:ext cx="3176225" cy="39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Sprint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Finish documentation on Hot Dial and Calendar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Education/Information section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a </a:t>
            </a:r>
            <a:r>
              <a:rPr lang="en"/>
              <a:t>predetermined</a:t>
            </a:r>
            <a:r>
              <a:rPr lang="en"/>
              <a:t> list for the 5 Steps to Harm Reduction to Goal Tracker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Repair button for Goal Tracker.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Touches on Map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Drawing Location info from SQLite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 loading bug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ZENHUB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8839199" cy="352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ZENHUB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8839201" cy="3479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