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2"/>
    </p:embeddedFont>
    <p:embeddedFont>
      <p:font typeface="KoPubWorld돋움체 Light" panose="020B0600000101010101" charset="-127"/>
      <p:regular r:id="rId13"/>
    </p:embeddedFont>
    <p:embeddedFont>
      <p:font typeface="Traditional Arabic" panose="02020603050405020304" pitchFamily="18" charset="-78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10923" y="2659558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hopping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ata analysis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roject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102673" y="2250453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2693" y="2200096"/>
            <a:ext cx="309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SDP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001984" y="3727937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박정연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반치영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aditional Arabic" panose="020B0604020202020204" pitchFamily="18" charset="-78"/>
                <a:ea typeface="KoPubWorld돋움체 Light" panose="00000300000000000000" pitchFamily="2" charset="-127"/>
                <a:cs typeface="Traditional Arabic" panose="020B0604020202020204" pitchFamily="18" charset="-78"/>
              </a:rPr>
              <a:t>이채림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aditional Arabic" panose="020B0604020202020204" pitchFamily="18" charset="-78"/>
              <a:ea typeface="KoPubWorld돋움체 Light" panose="00000300000000000000" pitchFamily="2" charset="-127"/>
              <a:cs typeface="Traditional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107296" cy="830997"/>
            <a:chOff x="3403338" y="2598003"/>
            <a:chExt cx="510729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322425" cy="830997"/>
              <a:chOff x="3403338" y="2598003"/>
              <a:chExt cx="132242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주제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056600" cy="830997"/>
              <a:chOff x="6454034" y="2598003"/>
              <a:chExt cx="205660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277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 및 동기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807809" cy="830997"/>
            <a:chOff x="3403338" y="2598003"/>
            <a:chExt cx="5807809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95823" cy="830997"/>
              <a:chOff x="3403338" y="2598003"/>
              <a:chExt cx="249582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17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확보 방법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757113" cy="830997"/>
              <a:chOff x="6454034" y="2598003"/>
              <a:chExt cx="2757113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978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진행계획 및 결과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965295" y="1751632"/>
            <a:ext cx="10223905" cy="14699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002800" y="2009557"/>
            <a:ext cx="101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합리적인 소비를 위한 온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오프라인 그리고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브랜드별 물가 데이터 분석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AB2E2-817D-488D-841E-E118B0F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0" y="3429000"/>
            <a:ext cx="827922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6EBC0DF-20CB-4055-85DE-7BA19253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4012"/>
            <a:ext cx="8553450" cy="3609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4DC82-FFF9-406D-B9EA-9865A2D4793D}"/>
              </a:ext>
            </a:extLst>
          </p:cNvPr>
          <p:cNvSpPr txBox="1"/>
          <p:nvPr/>
        </p:nvSpPr>
        <p:spPr>
          <a:xfrm>
            <a:off x="4924044" y="53742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생활물가상승률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9F17E7-7A4E-40C1-89B7-E23CA95FFA44}"/>
              </a:ext>
            </a:extLst>
          </p:cNvPr>
          <p:cNvSpPr/>
          <p:nvPr/>
        </p:nvSpPr>
        <p:spPr>
          <a:xfrm>
            <a:off x="557400" y="482816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54695-BA92-4A89-B6A1-310F1282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7" y="1300432"/>
            <a:ext cx="6607399" cy="32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CA25D2-5077-4705-99EF-B21119D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1" y="1318432"/>
            <a:ext cx="4301592" cy="32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11C66-AD21-4B7B-9D40-74C3C9661D98}"/>
              </a:ext>
            </a:extLst>
          </p:cNvPr>
          <p:cNvSpPr txBox="1"/>
          <p:nvPr/>
        </p:nvSpPr>
        <p:spPr>
          <a:xfrm>
            <a:off x="557400" y="4884520"/>
            <a:ext cx="97337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최근 생활 물가 상승률에 비해 최저임금 상승률은 떨어지는 추세이고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빅맥지수를</a:t>
            </a:r>
            <a:r>
              <a:rPr lang="ko-KR" altLang="en-US" dirty="0">
                <a:solidFill>
                  <a:schemeClr val="bg1"/>
                </a:solidFill>
              </a:rPr>
              <a:t> 통해 간단히 세계적 물가를 비교해본 결과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물가에 비해 최저임금이 낮은 수준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코로나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여파로 인해 임금상승률에 비해 물가상승률이 더 높아질 전망이다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합리적인 소비를 해야 할 필요가 있다</a:t>
            </a:r>
            <a:r>
              <a:rPr lang="en-US" altLang="ko-KR" sz="2800" b="1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FC138-8A99-4F0E-B459-C4200ECB34A8}"/>
              </a:ext>
            </a:extLst>
          </p:cNvPr>
          <p:cNvSpPr txBox="1"/>
          <p:nvPr/>
        </p:nvSpPr>
        <p:spPr>
          <a:xfrm>
            <a:off x="7496121" y="4551731"/>
            <a:ext cx="40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('The economist' 2021</a:t>
            </a:r>
            <a:r>
              <a:rPr lang="ko-KR" altLang="en-US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기준 </a:t>
            </a:r>
            <a:r>
              <a:rPr lang="ko-KR" altLang="en-US" sz="1400" b="1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빅맥지수</a:t>
            </a:r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8293" cy="830997"/>
            <a:chOff x="3819245" y="188165"/>
            <a:chExt cx="409829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3314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확보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7C6272-2574-45C6-8A67-792494547F61}"/>
              </a:ext>
            </a:extLst>
          </p:cNvPr>
          <p:cNvSpPr/>
          <p:nvPr/>
        </p:nvSpPr>
        <p:spPr>
          <a:xfrm>
            <a:off x="984047" y="116453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22A41-0AE7-4799-B8E9-1FF0CB9FFE71}"/>
              </a:ext>
            </a:extLst>
          </p:cNvPr>
          <p:cNvSpPr txBox="1"/>
          <p:nvPr/>
        </p:nvSpPr>
        <p:spPr>
          <a:xfrm>
            <a:off x="1316525" y="1172724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공공 데이터 포털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오프라인 생필품 가격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국가 지표 체계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물가 상승률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인터넷 쇼핑몰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현재 판매중인 생필품 가격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F471A8B-BB30-443F-B53A-7552FD3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1" y="3041619"/>
            <a:ext cx="4833031" cy="3000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2C0FC3-D13A-4EA0-B64A-25CB0842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7" y="2949317"/>
            <a:ext cx="5232195" cy="30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50727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97014" y="2828835"/>
            <a:ext cx="1107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물품에 관해서는 오프라인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예를들면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더 효율적이었다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물품은 온라인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쿠팡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효율적이었다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물가 상승률에 비해 가장 많이 물가가 오른 브랜드는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롯데마트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Traditional Arabic</vt:lpstr>
      <vt:lpstr>KoPubWorld돋움체 Light</vt:lpstr>
      <vt:lpstr>Arial</vt:lpstr>
      <vt:lpstr>맑은 고딕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반치영</cp:lastModifiedBy>
  <cp:revision>23</cp:revision>
  <dcterms:created xsi:type="dcterms:W3CDTF">2020-01-03T14:16:53Z</dcterms:created>
  <dcterms:modified xsi:type="dcterms:W3CDTF">2022-02-14T03:25:57Z</dcterms:modified>
</cp:coreProperties>
</file>