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84" r:id="rId4"/>
    <p:sldId id="276" r:id="rId5"/>
    <p:sldId id="300" r:id="rId6"/>
    <p:sldId id="301" r:id="rId7"/>
    <p:sldId id="278" r:id="rId8"/>
    <p:sldId id="266" r:id="rId9"/>
    <p:sldId id="271" r:id="rId10"/>
    <p:sldId id="272" r:id="rId11"/>
    <p:sldId id="273" r:id="rId12"/>
    <p:sldId id="274" r:id="rId13"/>
    <p:sldId id="275" r:id="rId14"/>
    <p:sldId id="297" r:id="rId15"/>
    <p:sldId id="282" r:id="rId16"/>
    <p:sldId id="283" r:id="rId17"/>
    <p:sldId id="281" r:id="rId18"/>
    <p:sldId id="298" r:id="rId19"/>
    <p:sldId id="295" r:id="rId20"/>
    <p:sldId id="286" r:id="rId21"/>
    <p:sldId id="287" r:id="rId22"/>
    <p:sldId id="289" r:id="rId23"/>
    <p:sldId id="288" r:id="rId24"/>
    <p:sldId id="299" r:id="rId25"/>
    <p:sldId id="294" r:id="rId26"/>
    <p:sldId id="290" r:id="rId27"/>
    <p:sldId id="291" r:id="rId28"/>
    <p:sldId id="292" r:id="rId29"/>
    <p:sldId id="293" r:id="rId30"/>
    <p:sldId id="256" r:id="rId31"/>
    <p:sldId id="257" r:id="rId32"/>
    <p:sldId id="260" r:id="rId33"/>
    <p:sldId id="259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70204" y="2505670"/>
            <a:ext cx="465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Tesla </a:t>
            </a:r>
            <a:r>
              <a:rPr lang="ko-KR" altLang="en-US" sz="5400" dirty="0">
                <a:solidFill>
                  <a:schemeClr val="bg1"/>
                </a:solidFill>
              </a:rPr>
              <a:t>주가 예측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61715" y="391791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주제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목표 및 동기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확보 방법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진행계획 및 결과 예측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12934" y="137768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22634" y="137768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63770" y="15645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79728" y="1610854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머신러닝으로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테슬라의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주가를 예측해 보자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B6218-8546-403B-8EAF-81A1C7FD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35" y="2850906"/>
            <a:ext cx="9651998" cy="35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6463710" y="1888240"/>
            <a:ext cx="55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차 산업혁명과 더불어 기술주에 대한 관심은 커지고 있다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6537608" y="3059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전기차 시장은 점점 커지는 추세이다</a:t>
            </a:r>
            <a:r>
              <a:rPr kumimoji="1"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6537608" y="395409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전기차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 기업인 </a:t>
            </a:r>
            <a:r>
              <a:rPr lang="ko-KR" altLang="en-US" dirty="0" err="1">
                <a:latin typeface="+mn-ea"/>
              </a:rPr>
              <a:t>테슬라를</a:t>
            </a:r>
            <a:r>
              <a:rPr lang="ko-KR" altLang="en-US" dirty="0">
                <a:latin typeface="+mn-ea"/>
              </a:rPr>
              <a:t> 분석해 보자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DC665-7B33-46DC-8C98-5849483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81442"/>
            <a:ext cx="6134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1617CB-422C-4200-B57E-F0448EE10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9" y="1145493"/>
            <a:ext cx="5498341" cy="3093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C78C97-5CA9-4B15-BE8D-551135FF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82" y="1145494"/>
            <a:ext cx="6020640" cy="3022736"/>
          </a:xfrm>
          <a:prstGeom prst="rect">
            <a:avLst/>
          </a:prstGeom>
        </p:spPr>
      </p:pic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7A29494F-8DD8-43B6-9599-1A5D747FF4E5}"/>
              </a:ext>
            </a:extLst>
          </p:cNvPr>
          <p:cNvSpPr txBox="1"/>
          <p:nvPr/>
        </p:nvSpPr>
        <p:spPr>
          <a:xfrm>
            <a:off x="1822167" y="4923087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핵심 부품 생산량과 원자재 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국제 유가 등 으로 </a:t>
            </a:r>
            <a:r>
              <a:rPr lang="ko-KR" altLang="en-US" dirty="0" err="1">
                <a:latin typeface="+mn-ea"/>
              </a:rPr>
              <a:t>테슬라의</a:t>
            </a:r>
            <a:r>
              <a:rPr lang="ko-KR" altLang="en-US" dirty="0">
                <a:latin typeface="+mn-ea"/>
              </a:rPr>
              <a:t> 주가를 예측할 수 있을까</a:t>
            </a:r>
            <a:r>
              <a:rPr lang="en-US" altLang="ko-KR" dirty="0">
                <a:latin typeface="+mn-ea"/>
              </a:rPr>
              <a:t>?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확보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32750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32750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51438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6067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야후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파이낸스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64700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64700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84422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58912"/>
            <a:ext cx="28969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런던 금속 거래소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898E2-5625-4034-ADB4-C2E67B9CBC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8" y="3955138"/>
            <a:ext cx="5327762" cy="2776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A738F1-F003-46BE-9852-4173BC51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40" y="4015991"/>
            <a:ext cx="4889563" cy="2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진행계획 및 결과 예측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62144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03/07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43945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03/08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103303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53632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33788" y="3532419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Feature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31357" y="3790951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589916" y="3753914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75317" y="3789220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5420264" y="3261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7494279" y="284173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1526</Words>
  <Application>Microsoft Office PowerPoint</Application>
  <PresentationFormat>와이드스크린</PresentationFormat>
  <Paragraphs>197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반치영</cp:lastModifiedBy>
  <cp:revision>29</cp:revision>
  <dcterms:created xsi:type="dcterms:W3CDTF">2020-11-18T01:48:02Z</dcterms:created>
  <dcterms:modified xsi:type="dcterms:W3CDTF">2022-03-06T14:07:46Z</dcterms:modified>
</cp:coreProperties>
</file>