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73" r:id="rId11"/>
    <p:sldId id="274" r:id="rId12"/>
    <p:sldId id="265" r:id="rId13"/>
    <p:sldId id="271" r:id="rId14"/>
    <p:sldId id="272" r:id="rId15"/>
    <p:sldId id="275" r:id="rId16"/>
    <p:sldId id="266" r:id="rId17"/>
    <p:sldId id="267" r:id="rId18"/>
    <p:sldId id="268" r:id="rId19"/>
    <p:sldId id="269" r:id="rId20"/>
    <p:sldId id="270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87" r:id="rId34"/>
    <p:sldId id="289" r:id="rId35"/>
    <p:sldId id="288" r:id="rId36"/>
    <p:sldId id="291" r:id="rId37"/>
    <p:sldId id="29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660"/>
  </p:normalViewPr>
  <p:slideViewPr>
    <p:cSldViewPr>
      <p:cViewPr varScale="1">
        <p:scale>
          <a:sx n="108" d="100"/>
          <a:sy n="108" d="100"/>
        </p:scale>
        <p:origin x="187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98216-0C13-4558-9BA3-13A8E4FB0E8D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6C430-2EAB-406F-AE08-06F9B05C9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0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Regression : </a:t>
            </a:r>
            <a:r>
              <a:rPr lang="ko-KR" altLang="en-US" dirty="0" err="1"/>
              <a:t>연속값</a:t>
            </a:r>
            <a:r>
              <a:rPr lang="ko-KR" altLang="en-US" dirty="0"/>
              <a:t> 예측</a:t>
            </a:r>
            <a:r>
              <a:rPr lang="en-US" altLang="ko-KR" dirty="0"/>
              <a:t>, 	Classification : </a:t>
            </a:r>
            <a:r>
              <a:rPr lang="ko-KR" altLang="en-US" dirty="0" err="1"/>
              <a:t>불연속값</a:t>
            </a:r>
            <a:r>
              <a:rPr lang="ko-KR" altLang="en-US" dirty="0"/>
              <a:t> 예측</a:t>
            </a:r>
            <a:endParaRPr lang="en-US" altLang="ko-KR" dirty="0"/>
          </a:p>
          <a:p>
            <a:r>
              <a:rPr lang="en-US" altLang="ko-KR" dirty="0"/>
              <a:t>Clustering : </a:t>
            </a:r>
            <a:r>
              <a:rPr lang="ko-KR" altLang="en-US" dirty="0"/>
              <a:t>예측하지 않고 군집을 나눈다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C430-2EAB-406F-AE08-06F9B05C965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5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4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60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8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6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7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9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8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73E3-F688-4BAF-9E73-AF0459FEF17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3223" y="2996952"/>
            <a:ext cx="8124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dirty="0" err="1"/>
              <a:t>BigData_MachineLearning_DeepLearning</a:t>
            </a:r>
            <a:endParaRPr lang="ko-KR" alt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6586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262063"/>
            <a:ext cx="74961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59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28725"/>
            <a:ext cx="81724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46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471613"/>
            <a:ext cx="70199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41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652588"/>
            <a:ext cx="69913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64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14463"/>
            <a:ext cx="81534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9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233488"/>
            <a:ext cx="81819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41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138238"/>
            <a:ext cx="83724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64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238250"/>
            <a:ext cx="84677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9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143000"/>
            <a:ext cx="82772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59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038225"/>
            <a:ext cx="85153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46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262063"/>
            <a:ext cx="828675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128713"/>
            <a:ext cx="794385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41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90638"/>
            <a:ext cx="84963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69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171575"/>
            <a:ext cx="78962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437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38250"/>
            <a:ext cx="83820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91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290638"/>
            <a:ext cx="86296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254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43050"/>
            <a:ext cx="70104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017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590675"/>
            <a:ext cx="68961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487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304925"/>
            <a:ext cx="81438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468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300163"/>
            <a:ext cx="847725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649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295400"/>
            <a:ext cx="82772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83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276350"/>
            <a:ext cx="80676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804988"/>
            <a:ext cx="68484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595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223963"/>
            <a:ext cx="86201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546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171575"/>
            <a:ext cx="84772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86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333500"/>
            <a:ext cx="8305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86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914525"/>
            <a:ext cx="62103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86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195388"/>
            <a:ext cx="84201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86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228725"/>
            <a:ext cx="84391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747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6632"/>
            <a:ext cx="5184576" cy="667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84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4" y="1628800"/>
            <a:ext cx="84201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181100"/>
            <a:ext cx="54578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314450"/>
            <a:ext cx="82962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64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552575"/>
            <a:ext cx="57340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9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71563"/>
            <a:ext cx="72009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59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104900"/>
            <a:ext cx="77438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46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</Words>
  <Application>Microsoft Office PowerPoint</Application>
  <PresentationFormat>화면 슬라이드 쇼(4:3)</PresentationFormat>
  <Paragraphs>4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</dc:creator>
  <cp:lastModifiedBy>반치영</cp:lastModifiedBy>
  <cp:revision>5</cp:revision>
  <dcterms:created xsi:type="dcterms:W3CDTF">2018-06-20T07:57:11Z</dcterms:created>
  <dcterms:modified xsi:type="dcterms:W3CDTF">2022-02-21T02:09:47Z</dcterms:modified>
</cp:coreProperties>
</file>