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74" r:id="rId7"/>
    <p:sldId id="259" r:id="rId8"/>
    <p:sldId id="260" r:id="rId9"/>
    <p:sldId id="258" r:id="rId10"/>
    <p:sldId id="265" r:id="rId11"/>
    <p:sldId id="268" r:id="rId12"/>
    <p:sldId id="293" r:id="rId13"/>
    <p:sldId id="292" r:id="rId14"/>
    <p:sldId id="295" r:id="rId15"/>
    <p:sldId id="294" r:id="rId16"/>
    <p:sldId id="283" r:id="rId17"/>
    <p:sldId id="284" r:id="rId18"/>
    <p:sldId id="299" r:id="rId19"/>
    <p:sldId id="291" r:id="rId20"/>
    <p:sldId id="281" r:id="rId21"/>
    <p:sldId id="282" r:id="rId22"/>
    <p:sldId id="285" r:id="rId23"/>
    <p:sldId id="296" r:id="rId24"/>
    <p:sldId id="297" r:id="rId25"/>
    <p:sldId id="275" r:id="rId26"/>
    <p:sldId id="273" r:id="rId27"/>
    <p:sldId id="276" r:id="rId28"/>
    <p:sldId id="286" r:id="rId29"/>
    <p:sldId id="287" r:id="rId30"/>
    <p:sldId id="289" r:id="rId31"/>
    <p:sldId id="290" r:id="rId32"/>
    <p:sldId id="2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6578" y="278092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400" b="1" dirty="0">
                <a:latin typeface="Roboto-Bold"/>
              </a:rPr>
              <a:t>Introduction to</a:t>
            </a:r>
          </a:p>
          <a:p>
            <a:r>
              <a:rPr lang="en-US" altLang="ko-KR" sz="4400" b="1" dirty="0">
                <a:latin typeface="Roboto-Bold"/>
              </a:rPr>
              <a:t>Tree Methods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9"/>
          <a:stretch/>
        </p:blipFill>
        <p:spPr bwMode="auto">
          <a:xfrm>
            <a:off x="171450" y="2071396"/>
            <a:ext cx="8801100" cy="360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A940F2-FE38-464A-9ECD-5CBB1589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71373"/>
            <a:ext cx="8019566" cy="44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5C7F4D-02AE-46DE-A8D2-5A5F041C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72516"/>
            <a:ext cx="7920880" cy="42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FE2B4E-992F-4437-9F27-1DD23B88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58975"/>
            <a:ext cx="8208912" cy="4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EADA71-1D18-4ECE-AC1E-9F978C0D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2805"/>
            <a:ext cx="7976683" cy="37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3371BA-CB94-4A4B-A1E8-9FAC7B87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523435" cy="40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395413"/>
            <a:ext cx="80867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90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271588"/>
            <a:ext cx="76771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90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7EA48-1DB8-430D-A4DB-B71F1A87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6"/>
            <a:ext cx="8166209" cy="15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D3AFE3-B8E5-4DB3-94BE-9295D9DB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9357"/>
            <a:ext cx="7897560" cy="43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9"/>
          <a:stretch/>
        </p:blipFill>
        <p:spPr bwMode="auto">
          <a:xfrm>
            <a:off x="838200" y="1744824"/>
            <a:ext cx="7467600" cy="454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00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B86957-CA13-49A0-91D4-CD219D53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23873"/>
            <a:ext cx="8445960" cy="47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4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3FDECA-3A69-4C09-B48A-265BF11F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85831"/>
            <a:ext cx="8280920" cy="50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0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37C4B6-6702-496D-A1B8-63CF780B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3799"/>
            <a:ext cx="8208912" cy="44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0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309688"/>
            <a:ext cx="82581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66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11E3F7-4ACA-48C6-863E-4DFC8E23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34158"/>
            <a:ext cx="8064896" cy="47056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1A214C8-0F06-4D50-8A4C-E258D8845C38}"/>
              </a:ext>
            </a:extLst>
          </p:cNvPr>
          <p:cNvSpPr/>
          <p:nvPr/>
        </p:nvSpPr>
        <p:spPr>
          <a:xfrm>
            <a:off x="3851920" y="3212976"/>
            <a:ext cx="122413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28713"/>
            <a:ext cx="8305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1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7057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31BCF4-3ED9-47EE-84DD-D1D0376F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93096"/>
            <a:ext cx="135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3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00113"/>
            <a:ext cx="83629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01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988840"/>
            <a:ext cx="81248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907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166813"/>
            <a:ext cx="7524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90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3"/>
          <a:stretch/>
        </p:blipFill>
        <p:spPr bwMode="auto">
          <a:xfrm>
            <a:off x="914400" y="2146041"/>
            <a:ext cx="7315200" cy="383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57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343025"/>
            <a:ext cx="68770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30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3975"/>
            <a:ext cx="7781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30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6388"/>
            <a:ext cx="81438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3"/>
          <a:stretch/>
        </p:blipFill>
        <p:spPr bwMode="auto">
          <a:xfrm>
            <a:off x="757238" y="1782146"/>
            <a:ext cx="7629525" cy="45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0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5"/>
          <a:stretch/>
        </p:blipFill>
        <p:spPr bwMode="auto">
          <a:xfrm>
            <a:off x="785813" y="1912776"/>
            <a:ext cx="7572375" cy="41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00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85825"/>
            <a:ext cx="87439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3" t="14794" r="15245"/>
          <a:stretch/>
        </p:blipFill>
        <p:spPr bwMode="auto">
          <a:xfrm>
            <a:off x="971600" y="277377"/>
            <a:ext cx="7200800" cy="6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9"/>
          <a:stretch/>
        </p:blipFill>
        <p:spPr bwMode="auto">
          <a:xfrm>
            <a:off x="214313" y="2146040"/>
            <a:ext cx="8715375" cy="35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4"/>
          <a:stretch/>
        </p:blipFill>
        <p:spPr bwMode="auto">
          <a:xfrm>
            <a:off x="214313" y="2146041"/>
            <a:ext cx="8715375" cy="354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</Words>
  <Application>Microsoft Office PowerPoint</Application>
  <PresentationFormat>화면 슬라이드 쇼(4:3)</PresentationFormat>
  <Paragraphs>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User</cp:lastModifiedBy>
  <cp:revision>23</cp:revision>
  <dcterms:created xsi:type="dcterms:W3CDTF">2018-04-17T10:35:42Z</dcterms:created>
  <dcterms:modified xsi:type="dcterms:W3CDTF">2019-05-27T17:53:18Z</dcterms:modified>
</cp:coreProperties>
</file>