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6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9D04-0CDE-47B6-9C20-5F361EA7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ECAB9-71F2-4B3B-AB1A-4705C91B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188CB-2E47-4CDE-8F82-C7252A2C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3A454-7BFC-4D53-AF7B-A6124FB7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2DE9-79A4-4CB2-B87B-EC8AC532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912C-A885-41EA-B41D-A309BA56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DE107-87E7-4547-B1E8-4E5334FE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8C5A4-43A4-4873-9624-F2D13CE9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5DBFA-E786-43F7-A337-EC09AAC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5A750-BE6E-44A5-9819-FC7222C5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89DF5-00ED-4F15-89D2-5A8F5D5C0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6E8F8-5B91-478E-9CB7-0A79672D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414A-EBFE-4D0B-9202-C39FBFB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3E8D7-BADA-4F3A-BA75-428AE6AE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167FC-ACFA-4075-90C2-2E592B35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478C-89E1-4949-8F56-EB215BBB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8AD4-F43F-4CC0-8AFC-97E93991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B7F3B-DD3D-4C6B-8015-3E5CC04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5549E-9515-4361-8280-EA6221A2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CA9E7-4435-48B6-BEB0-0815A7C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2B4A-2C75-47EA-9E47-61F1BDDA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20336-EB45-4339-9C19-D435AA6B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44D9F-087D-4379-8581-AACAF2C6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F31A3-92FF-4163-9412-6A87AA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AE285-FBA3-47AD-BB06-B6903B8A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1BDF4-0C8E-4809-914A-9B7D5E3F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6E649-747B-4B48-BC26-9CC98BD8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10608-4F02-48D1-8ED1-CA7818DD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BF476-0A23-4C7A-9ED8-69516A52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49AF1-3086-4C24-9D3E-CB29C12A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B5E37-DFFE-4A3A-BE1C-0ED88D20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1779C-042C-4529-9934-4D974D2A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0B042-A2A7-49E6-B846-CF9DF534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3C7AE-8DBB-4103-AD4D-536F39F9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DBD044-C0AB-464B-A174-74720A2B0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80B56-DD17-4296-8E0C-442C4438B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09B102-6F52-4F17-A7B1-B3ACFF37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088A4-6C0E-4EF7-ABB4-95CCDD5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199EED-13C9-4A05-AB0F-2506F376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7293E-DDD9-4105-8D88-69C35D88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AD2294-8744-4978-87F0-6A6C660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6CDA1-F368-4972-8DAD-3CEA2109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27615-34AF-49BC-BF84-6B42785A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F1418-1D95-493F-B98D-1A24ED9A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0D818-73F1-4E56-BA2B-1409323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014F6-43C7-4D8E-A288-42C9A3E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9EFED-20ED-48C4-8963-8406A125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7F39D-B968-4E5A-B045-C2F7B1D5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CB189-622B-4610-B888-640FBA0B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315F9-C90F-4543-BB93-5A35619B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DCE12-971E-48E9-8D5D-D71DE25A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70DB3-36FB-411E-91E0-3E6CBE4D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91165-1B02-40A0-9001-653C06CB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1A965-B5FB-43D5-8172-CF13D9815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992F1-4CE8-4241-A5FD-D2CE694A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D88AF-12E0-4F17-9199-87D5FB46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15AF8-E390-4603-8D91-C49A278F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264DB-11E3-4FAE-9613-1C8ED707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6802C6-FC4E-4A3C-A914-3DDD3B99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D9273-590E-4BC9-9A86-06467130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6284-7155-4FEC-9DCE-060FFB908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3F8C-7BAB-4369-9B4D-D4B0CD2AF665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DAE18-3696-412E-AF24-EE3A7A31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66807-9C48-4165-8545-3444FA379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2F13-5129-4819-838E-E4BAE59BF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960F3D-F84E-4AB6-807A-B8324BD6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264"/>
            <a:ext cx="12192000" cy="60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8448FE-CEF8-40A7-8335-E9C1202C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434"/>
            <a:ext cx="12192000" cy="38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EB45C1-FB19-4489-A8CF-32B90B54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869"/>
            <a:ext cx="12192000" cy="54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8637F1-116F-4244-8814-18F745CD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646"/>
            <a:ext cx="12192000" cy="55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53F0A3-6143-4791-B0F5-9F939A96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69"/>
            <a:ext cx="12192000" cy="6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8E437F-8146-4738-8EFA-CDF37EDB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09"/>
            <a:ext cx="12192000" cy="59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260D63-3DCC-4ABD-AE04-E806252B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092"/>
            <a:ext cx="12192000" cy="44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487543-2C4A-4F5D-BA52-A6C65C21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12"/>
            <a:ext cx="12192000" cy="53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sungho</dc:creator>
  <cp:lastModifiedBy>park sungho</cp:lastModifiedBy>
  <cp:revision>2</cp:revision>
  <dcterms:created xsi:type="dcterms:W3CDTF">2021-05-18T05:15:03Z</dcterms:created>
  <dcterms:modified xsi:type="dcterms:W3CDTF">2021-05-18T06:06:47Z</dcterms:modified>
</cp:coreProperties>
</file>