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c38822e1b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7c38822e1b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c38822e1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c38822e1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c38822e1b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c38822e1b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7c38822e1b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7c38822e1b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c38822e1b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c38822e1b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c38822e1b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c38822e1b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c38822e1b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7c38822e1b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c38822e1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7c38822e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c38822e1b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c38822e1b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Distribuidora Talagante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Equipo: Claudio Duran, Fabrizzio Gomez,  Valentina Vera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Plan de Trabajo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59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Se encuentran problemas de modernización y confianza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Catálogo</a:t>
            </a:r>
            <a:r>
              <a:rPr lang="es-419"/>
              <a:t> anticuado y no siempre disponible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Ventas manuales.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Contexto: Distribuidora Talagante</a:t>
            </a:r>
            <a:endParaRPr/>
          </a:p>
        </p:txBody>
      </p:sp>
      <p:pic>
        <p:nvPicPr>
          <p:cNvPr id="67" name="Google Shape;67;p14" title="106637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500" y="2492950"/>
            <a:ext cx="2215000" cy="22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Propuesta Modernización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Página</a:t>
            </a:r>
            <a:r>
              <a:rPr lang="es-419"/>
              <a:t> Web con vistas de Cliente y Administrador.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Sistema de ventas </a:t>
            </a:r>
            <a:r>
              <a:rPr lang="es-419"/>
              <a:t>más</a:t>
            </a:r>
            <a:r>
              <a:rPr lang="es-419"/>
              <a:t> </a:t>
            </a:r>
            <a:r>
              <a:rPr lang="es-419"/>
              <a:t>ágil.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Transacciones eficaces, se propone implementar Mercado Pago.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Generación de reportes (Stock, Mas vendidos, Menos vendidos, Por vencer)</a:t>
            </a:r>
            <a:endParaRPr/>
          </a:p>
        </p:txBody>
      </p:sp>
      <p:pic>
        <p:nvPicPr>
          <p:cNvPr id="74" name="Google Shape;74;p15" title="53692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363" y="2758600"/>
            <a:ext cx="1889275" cy="18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Reunión con Cliente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560725"/>
            <a:ext cx="8520600" cy="30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Se expone la solución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Se rechaza </a:t>
            </a:r>
            <a:r>
              <a:rPr lang="es-419"/>
              <a:t>sólo</a:t>
            </a:r>
            <a:r>
              <a:rPr lang="es-419"/>
              <a:t> Medios de pago (Webpay - Mercado Pago) por comisiones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Cliente satisfecho con la solución</a:t>
            </a:r>
            <a:endParaRPr/>
          </a:p>
        </p:txBody>
      </p:sp>
      <p:pic>
        <p:nvPicPr>
          <p:cNvPr id="81" name="Google Shape;81;p16" title="414451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225" y="2650325"/>
            <a:ext cx="2201550" cy="22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Competencias de Perfil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648700"/>
            <a:ext cx="8520600" cy="30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-419"/>
              <a:t>Desarrollo de Solución de Software</a:t>
            </a:r>
            <a:endParaRPr b="1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-419"/>
              <a:t>Construcción de Modelo de Datos</a:t>
            </a:r>
            <a:endParaRPr b="1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-419"/>
              <a:t>Gestión de Proyecto Informático</a:t>
            </a:r>
            <a:endParaRPr b="1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-419"/>
              <a:t>Seguridad Informática</a:t>
            </a:r>
            <a:endParaRPr b="1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-419"/>
              <a:t>Testing de Aplicación</a:t>
            </a:r>
            <a:endParaRPr b="1"/>
          </a:p>
        </p:txBody>
      </p:sp>
      <p:pic>
        <p:nvPicPr>
          <p:cNvPr id="88" name="Google Shape;88;p17" title="263138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450" y="1067700"/>
            <a:ext cx="3008100" cy="30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Intereses personales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648700"/>
            <a:ext cx="8520600" cy="30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-419"/>
              <a:t>Habilidades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s-419"/>
              <a:t>Futuro trabajo</a:t>
            </a:r>
            <a:endParaRPr b="1"/>
          </a:p>
        </p:txBody>
      </p:sp>
      <p:pic>
        <p:nvPicPr>
          <p:cNvPr id="95" name="Google Shape;95;p18" title="227487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5800" y="1322100"/>
            <a:ext cx="2499300" cy="24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Factibilidad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350925"/>
            <a:ext cx="4939500" cy="30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s-419"/>
              <a:t>El proyecto es factible como capstone porque integra competencias clave de ingeniería informática (desarrollo software, modelado datos, gestión ágil, seguridad, pruebas QA)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s-419"/>
              <a:t>Resuelve problemas reales con tecnología escalable y se alinea con el perfil de egreso para innovar en negocios locales.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02" name="Google Shape;102;p19" title="1199334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125" y="922800"/>
            <a:ext cx="3297900" cy="32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</a:t>
            </a:r>
            <a:endParaRPr/>
          </a:p>
        </p:txBody>
      </p:sp>
      <p:pic>
        <p:nvPicPr>
          <p:cNvPr id="108" name="Google Shape;108;p20" title="Green Modern Product Development Roadmap Presentation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122750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Metodologia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350925"/>
            <a:ext cx="4919100" cy="30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s-419"/>
              <a:t>El proyecto será desarrollado mediante </a:t>
            </a:r>
            <a:r>
              <a:rPr b="1" lang="es-419"/>
              <a:t>metodología</a:t>
            </a:r>
            <a:r>
              <a:rPr b="1" lang="es-419"/>
              <a:t> Scrum debido a la colaboración, adaptabilidad y entrega continua de valor.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15" name="Google Shape;115;p21" title="164306020-120e8664-cb5b-459a-80a3-99e13b057b5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825" y="1402750"/>
            <a:ext cx="2405650" cy="24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