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notesMasterIdLst>
    <p:notesMasterId r:id="rId17"/>
  </p:notesMasterIdLst>
  <p:sldIdLst>
    <p:sldId id="256" r:id="rId5"/>
    <p:sldId id="257" r:id="rId6"/>
    <p:sldId id="266" r:id="rId7"/>
    <p:sldId id="268" r:id="rId8"/>
    <p:sldId id="271" r:id="rId9"/>
    <p:sldId id="267" r:id="rId10"/>
    <p:sldId id="258" r:id="rId11"/>
    <p:sldId id="272" r:id="rId12"/>
    <p:sldId id="264" r:id="rId13"/>
    <p:sldId id="265" r:id="rId14"/>
    <p:sldId id="262"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D3DAE2-41A4-4189-8F85-9B6AC60ACB60}" v="4133" dt="2022-05-12T09:48:17.211"/>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248" autoAdjust="0"/>
  </p:normalViewPr>
  <p:slideViewPr>
    <p:cSldViewPr snapToGrid="0">
      <p:cViewPr varScale="1">
        <p:scale>
          <a:sx n="61" d="100"/>
          <a:sy n="61" d="100"/>
        </p:scale>
        <p:origin x="149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a Barre" userId="S::sacha.barre@student.manchester.ac.uk::ba9ccf00-610d-44a2-b608-a2162efc9472" providerId="AD" clId="Web-{15CDA9E1-CDA6-FA44-3922-276DC6141D8B}"/>
    <pc:docChg chg="modSld">
      <pc:chgData name="Sacha Barre" userId="S::sacha.barre@student.manchester.ac.uk::ba9ccf00-610d-44a2-b608-a2162efc9472" providerId="AD" clId="Web-{15CDA9E1-CDA6-FA44-3922-276DC6141D8B}" dt="2022-05-10T17:55:01.436" v="1" actId="1076"/>
      <pc:docMkLst>
        <pc:docMk/>
      </pc:docMkLst>
      <pc:sldChg chg="modSp">
        <pc:chgData name="Sacha Barre" userId="S::sacha.barre@student.manchester.ac.uk::ba9ccf00-610d-44a2-b608-a2162efc9472" providerId="AD" clId="Web-{15CDA9E1-CDA6-FA44-3922-276DC6141D8B}" dt="2022-05-10T17:55:01.436" v="1" actId="1076"/>
        <pc:sldMkLst>
          <pc:docMk/>
          <pc:sldMk cId="1233324450" sldId="261"/>
        </pc:sldMkLst>
        <pc:picChg chg="mod">
          <ac:chgData name="Sacha Barre" userId="S::sacha.barre@student.manchester.ac.uk::ba9ccf00-610d-44a2-b608-a2162efc9472" providerId="AD" clId="Web-{15CDA9E1-CDA6-FA44-3922-276DC6141D8B}" dt="2022-05-10T17:55:01.436" v="1" actId="1076"/>
          <ac:picMkLst>
            <pc:docMk/>
            <pc:sldMk cId="1233324450" sldId="261"/>
            <ac:picMk id="3" creationId="{74D05B2D-DF0A-B3C6-AE3E-9276EA073454}"/>
          </ac:picMkLst>
        </pc:picChg>
      </pc:sldChg>
    </pc:docChg>
  </pc:docChgLst>
  <pc:docChgLst>
    <pc:chgData clId="Web-{09560084-2C97-435F-9E5A-17C531676C55}"/>
    <pc:docChg chg="modSld">
      <pc:chgData name="" userId="" providerId="" clId="Web-{09560084-2C97-435F-9E5A-17C531676C55}" dt="2022-05-10T14:23:01.767" v="0" actId="20577"/>
      <pc:docMkLst>
        <pc:docMk/>
      </pc:docMkLst>
      <pc:sldChg chg="modSp">
        <pc:chgData name="" userId="" providerId="" clId="Web-{09560084-2C97-435F-9E5A-17C531676C55}" dt="2022-05-10T14:23:01.767" v="0" actId="20577"/>
        <pc:sldMkLst>
          <pc:docMk/>
          <pc:sldMk cId="3768278793" sldId="257"/>
        </pc:sldMkLst>
        <pc:spChg chg="mod">
          <ac:chgData name="" userId="" providerId="" clId="Web-{09560084-2C97-435F-9E5A-17C531676C55}" dt="2022-05-10T14:23:01.767" v="0" actId="20577"/>
          <ac:spMkLst>
            <pc:docMk/>
            <pc:sldMk cId="3768278793" sldId="257"/>
            <ac:spMk id="8" creationId="{A1EABF08-813E-CBE7-E836-501F0A8E0CEB}"/>
          </ac:spMkLst>
        </pc:spChg>
      </pc:sldChg>
    </pc:docChg>
  </pc:docChgLst>
  <pc:docChgLst>
    <pc:chgData name="Sacha Barre" userId="S::sacha.barre@student.manchester.ac.uk::ba9ccf00-610d-44a2-b608-a2162efc9472" providerId="AD" clId="Web-{245EC473-FC97-D846-1DB2-281F7AA7D87F}"/>
    <pc:docChg chg="modSld">
      <pc:chgData name="Sacha Barre" userId="S::sacha.barre@student.manchester.ac.uk::ba9ccf00-610d-44a2-b608-a2162efc9472" providerId="AD" clId="Web-{245EC473-FC97-D846-1DB2-281F7AA7D87F}" dt="2022-05-10T20:56:59.860" v="129" actId="1076"/>
      <pc:docMkLst>
        <pc:docMk/>
      </pc:docMkLst>
      <pc:sldChg chg="addSp delSp modSp">
        <pc:chgData name="Sacha Barre" userId="S::sacha.barre@student.manchester.ac.uk::ba9ccf00-610d-44a2-b608-a2162efc9472" providerId="AD" clId="Web-{245EC473-FC97-D846-1DB2-281F7AA7D87F}" dt="2022-05-10T20:56:59.860" v="129" actId="1076"/>
        <pc:sldMkLst>
          <pc:docMk/>
          <pc:sldMk cId="4264762646" sldId="263"/>
        </pc:sldMkLst>
        <pc:spChg chg="del">
          <ac:chgData name="Sacha Barre" userId="S::sacha.barre@student.manchester.ac.uk::ba9ccf00-610d-44a2-b608-a2162efc9472" providerId="AD" clId="Web-{245EC473-FC97-D846-1DB2-281F7AA7D87F}" dt="2022-05-10T20:52:47.936" v="0"/>
          <ac:spMkLst>
            <pc:docMk/>
            <pc:sldMk cId="4264762646" sldId="263"/>
            <ac:spMk id="5" creationId="{620D82B7-EA7E-35E0-DDA6-FB0CF37F7B71}"/>
          </ac:spMkLst>
        </pc:spChg>
        <pc:spChg chg="mod">
          <ac:chgData name="Sacha Barre" userId="S::sacha.barre@student.manchester.ac.uk::ba9ccf00-610d-44a2-b608-a2162efc9472" providerId="AD" clId="Web-{245EC473-FC97-D846-1DB2-281F7AA7D87F}" dt="2022-05-10T20:56:59.860" v="129" actId="1076"/>
          <ac:spMkLst>
            <pc:docMk/>
            <pc:sldMk cId="4264762646" sldId="263"/>
            <ac:spMk id="6" creationId="{EC0859BA-F94B-7423-E719-840034378389}"/>
          </ac:spMkLst>
        </pc:spChg>
        <pc:graphicFrameChg chg="add del mod modGraphic">
          <ac:chgData name="Sacha Barre" userId="S::sacha.barre@student.manchester.ac.uk::ba9ccf00-610d-44a2-b608-a2162efc9472" providerId="AD" clId="Web-{245EC473-FC97-D846-1DB2-281F7AA7D87F}" dt="2022-05-10T20:56:49.718" v="128"/>
          <ac:graphicFrameMkLst>
            <pc:docMk/>
            <pc:sldMk cId="4264762646" sldId="263"/>
            <ac:graphicFrameMk id="3" creationId="{C6AEB74A-152D-8552-B2B5-7E70CB720776}"/>
          </ac:graphicFrameMkLst>
        </pc:graphicFrameChg>
      </pc:sldChg>
    </pc:docChg>
  </pc:docChgLst>
  <pc:docChgLst>
    <pc:chgData name="Sacha Barre" userId="ba9ccf00-610d-44a2-b608-a2162efc9472" providerId="ADAL" clId="{C72DDA0F-CD11-1D40-AF84-4E3D7C307A45}"/>
    <pc:docChg chg="undo redo custSel modSld">
      <pc:chgData name="Sacha Barre" userId="ba9ccf00-610d-44a2-b608-a2162efc9472" providerId="ADAL" clId="{C72DDA0F-CD11-1D40-AF84-4E3D7C307A45}" dt="2022-05-11T19:54:25.218" v="3079" actId="20577"/>
      <pc:docMkLst>
        <pc:docMk/>
      </pc:docMkLst>
      <pc:sldChg chg="modSp mod modNotesTx">
        <pc:chgData name="Sacha Barre" userId="ba9ccf00-610d-44a2-b608-a2162efc9472" providerId="ADAL" clId="{C72DDA0F-CD11-1D40-AF84-4E3D7C307A45}" dt="2022-05-11T19:54:25.218" v="3079" actId="20577"/>
        <pc:sldMkLst>
          <pc:docMk/>
          <pc:sldMk cId="3768278793" sldId="257"/>
        </pc:sldMkLst>
        <pc:spChg chg="mod">
          <ac:chgData name="Sacha Barre" userId="ba9ccf00-610d-44a2-b608-a2162efc9472" providerId="ADAL" clId="{C72DDA0F-CD11-1D40-AF84-4E3D7C307A45}" dt="2022-05-11T18:52:50.561" v="1301" actId="16959"/>
          <ac:spMkLst>
            <pc:docMk/>
            <pc:sldMk cId="3768278793" sldId="257"/>
            <ac:spMk id="7" creationId="{810FF809-BE56-CB9C-28E0-2C1592903467}"/>
          </ac:spMkLst>
        </pc:spChg>
        <pc:spChg chg="mod">
          <ac:chgData name="Sacha Barre" userId="ba9ccf00-610d-44a2-b608-a2162efc9472" providerId="ADAL" clId="{C72DDA0F-CD11-1D40-AF84-4E3D7C307A45}" dt="2022-05-11T17:30:59.563" v="97" actId="1076"/>
          <ac:spMkLst>
            <pc:docMk/>
            <pc:sldMk cId="3768278793" sldId="257"/>
            <ac:spMk id="8" creationId="{A1EABF08-813E-CBE7-E836-501F0A8E0CEB}"/>
          </ac:spMkLst>
        </pc:spChg>
      </pc:sldChg>
      <pc:sldChg chg="modNotesTx">
        <pc:chgData name="Sacha Barre" userId="ba9ccf00-610d-44a2-b608-a2162efc9472" providerId="ADAL" clId="{C72DDA0F-CD11-1D40-AF84-4E3D7C307A45}" dt="2022-05-11T19:04:20.746" v="1891" actId="20577"/>
        <pc:sldMkLst>
          <pc:docMk/>
          <pc:sldMk cId="2551506492" sldId="266"/>
        </pc:sldMkLst>
      </pc:sldChg>
      <pc:sldChg chg="addSp modSp mod">
        <pc:chgData name="Sacha Barre" userId="ba9ccf00-610d-44a2-b608-a2162efc9472" providerId="ADAL" clId="{C72DDA0F-CD11-1D40-AF84-4E3D7C307A45}" dt="2022-05-11T17:15:41.450" v="73" actId="20577"/>
        <pc:sldMkLst>
          <pc:docMk/>
          <pc:sldMk cId="2331288347" sldId="267"/>
        </pc:sldMkLst>
        <pc:spChg chg="mod">
          <ac:chgData name="Sacha Barre" userId="ba9ccf00-610d-44a2-b608-a2162efc9472" providerId="ADAL" clId="{C72DDA0F-CD11-1D40-AF84-4E3D7C307A45}" dt="2022-05-11T17:15:41.450" v="73" actId="20577"/>
          <ac:spMkLst>
            <pc:docMk/>
            <pc:sldMk cId="2331288347" sldId="267"/>
            <ac:spMk id="4" creationId="{86C8FF05-BC39-48D9-3C9A-9AD452E92E8E}"/>
          </ac:spMkLst>
        </pc:spChg>
        <pc:spChg chg="add mod">
          <ac:chgData name="Sacha Barre" userId="ba9ccf00-610d-44a2-b608-a2162efc9472" providerId="ADAL" clId="{C72DDA0F-CD11-1D40-AF84-4E3D7C307A45}" dt="2022-05-11T17:10:43.467" v="63" actId="14100"/>
          <ac:spMkLst>
            <pc:docMk/>
            <pc:sldMk cId="2331288347" sldId="267"/>
            <ac:spMk id="7" creationId="{E484F9D1-A414-2F45-8D9E-64699DABA7D3}"/>
          </ac:spMkLst>
        </pc:spChg>
      </pc:sldChg>
      <pc:sldChg chg="modSp mod">
        <pc:chgData name="Sacha Barre" userId="ba9ccf00-610d-44a2-b608-a2162efc9472" providerId="ADAL" clId="{C72DDA0F-CD11-1D40-AF84-4E3D7C307A45}" dt="2022-05-11T17:06:33.542" v="5" actId="20577"/>
        <pc:sldMkLst>
          <pc:docMk/>
          <pc:sldMk cId="2084286571" sldId="271"/>
        </pc:sldMkLst>
        <pc:spChg chg="mod">
          <ac:chgData name="Sacha Barre" userId="ba9ccf00-610d-44a2-b608-a2162efc9472" providerId="ADAL" clId="{C72DDA0F-CD11-1D40-AF84-4E3D7C307A45}" dt="2022-05-11T17:06:33.542" v="5" actId="20577"/>
          <ac:spMkLst>
            <pc:docMk/>
            <pc:sldMk cId="2084286571" sldId="271"/>
            <ac:spMk id="4" creationId="{27858650-ABCF-093B-FFF3-7C5AA9F12DD7}"/>
          </ac:spMkLst>
        </pc:spChg>
      </pc:sldChg>
    </pc:docChg>
  </pc:docChgLst>
  <pc:docChgLst>
    <pc:chgData name="Sacha Barre" userId="S::sacha.barre@student.manchester.ac.uk::ba9ccf00-610d-44a2-b608-a2162efc9472" providerId="AD" clId="Web-{09560084-2C97-435F-9E5A-17C531676C55}"/>
    <pc:docChg chg="addSld delSld modSld sldOrd">
      <pc:chgData name="Sacha Barre" userId="S::sacha.barre@student.manchester.ac.uk::ba9ccf00-610d-44a2-b608-a2162efc9472" providerId="AD" clId="Web-{09560084-2C97-435F-9E5A-17C531676C55}" dt="2022-05-10T16:45:20.693" v="1453"/>
      <pc:docMkLst>
        <pc:docMk/>
      </pc:docMkLst>
      <pc:sldChg chg="modSp modNotes">
        <pc:chgData name="Sacha Barre" userId="S::sacha.barre@student.manchester.ac.uk::ba9ccf00-610d-44a2-b608-a2162efc9472" providerId="AD" clId="Web-{09560084-2C97-435F-9E5A-17C531676C55}" dt="2022-05-10T16:44:28.582" v="1442"/>
        <pc:sldMkLst>
          <pc:docMk/>
          <pc:sldMk cId="3768278793" sldId="257"/>
        </pc:sldMkLst>
        <pc:spChg chg="mod">
          <ac:chgData name="Sacha Barre" userId="S::sacha.barre@student.manchester.ac.uk::ba9ccf00-610d-44a2-b608-a2162efc9472" providerId="AD" clId="Web-{09560084-2C97-435F-9E5A-17C531676C55}" dt="2022-05-10T16:28:18.169" v="963" actId="20577"/>
          <ac:spMkLst>
            <pc:docMk/>
            <pc:sldMk cId="3768278793" sldId="257"/>
            <ac:spMk id="7" creationId="{810FF809-BE56-CB9C-28E0-2C1592903467}"/>
          </ac:spMkLst>
        </pc:spChg>
        <pc:spChg chg="mod">
          <ac:chgData name="Sacha Barre" userId="S::sacha.barre@student.manchester.ac.uk::ba9ccf00-610d-44a2-b608-a2162efc9472" providerId="AD" clId="Web-{09560084-2C97-435F-9E5A-17C531676C55}" dt="2022-05-10T16:38:13.230" v="1127" actId="20577"/>
          <ac:spMkLst>
            <pc:docMk/>
            <pc:sldMk cId="3768278793" sldId="257"/>
            <ac:spMk id="8" creationId="{A1EABF08-813E-CBE7-E836-501F0A8E0CEB}"/>
          </ac:spMkLst>
        </pc:spChg>
      </pc:sldChg>
      <pc:sldChg chg="addSp delSp modSp">
        <pc:chgData name="Sacha Barre" userId="S::sacha.barre@student.manchester.ac.uk::ba9ccf00-610d-44a2-b608-a2162efc9472" providerId="AD" clId="Web-{09560084-2C97-435F-9E5A-17C531676C55}" dt="2022-05-10T15:18:49.940" v="455" actId="20577"/>
        <pc:sldMkLst>
          <pc:docMk/>
          <pc:sldMk cId="1155730067" sldId="258"/>
        </pc:sldMkLst>
        <pc:spChg chg="mod">
          <ac:chgData name="Sacha Barre" userId="S::sacha.barre@student.manchester.ac.uk::ba9ccf00-610d-44a2-b608-a2162efc9472" providerId="AD" clId="Web-{09560084-2C97-435F-9E5A-17C531676C55}" dt="2022-05-10T15:14:12.918" v="69" actId="20577"/>
          <ac:spMkLst>
            <pc:docMk/>
            <pc:sldMk cId="1155730067" sldId="258"/>
            <ac:spMk id="2" creationId="{D7BDED20-9114-4067-850D-02F8F65D6FD9}"/>
          </ac:spMkLst>
        </pc:spChg>
        <pc:spChg chg="add mod">
          <ac:chgData name="Sacha Barre" userId="S::sacha.barre@student.manchester.ac.uk::ba9ccf00-610d-44a2-b608-a2162efc9472" providerId="AD" clId="Web-{09560084-2C97-435F-9E5A-17C531676C55}" dt="2022-05-10T15:18:26.612" v="405" actId="20577"/>
          <ac:spMkLst>
            <pc:docMk/>
            <pc:sldMk cId="1155730067" sldId="258"/>
            <ac:spMk id="5" creationId="{620D82B7-EA7E-35E0-DDA6-FB0CF37F7B71}"/>
          </ac:spMkLst>
        </pc:spChg>
        <pc:spChg chg="mod">
          <ac:chgData name="Sacha Barre" userId="S::sacha.barre@student.manchester.ac.uk::ba9ccf00-610d-44a2-b608-a2162efc9472" providerId="AD" clId="Web-{09560084-2C97-435F-9E5A-17C531676C55}" dt="2022-05-10T15:18:49.940" v="455" actId="20577"/>
          <ac:spMkLst>
            <pc:docMk/>
            <pc:sldMk cId="1155730067" sldId="258"/>
            <ac:spMk id="6" creationId="{EC0859BA-F94B-7423-E719-840034378389}"/>
          </ac:spMkLst>
        </pc:spChg>
        <pc:spChg chg="del">
          <ac:chgData name="Sacha Barre" userId="S::sacha.barre@student.manchester.ac.uk::ba9ccf00-610d-44a2-b608-a2162efc9472" providerId="AD" clId="Web-{09560084-2C97-435F-9E5A-17C531676C55}" dt="2022-05-10T15:14:24.340" v="70"/>
          <ac:spMkLst>
            <pc:docMk/>
            <pc:sldMk cId="1155730067" sldId="258"/>
            <ac:spMk id="9" creationId="{28B1860A-6C6A-5CB8-6DC6-21E6420D6AE2}"/>
          </ac:spMkLst>
        </pc:spChg>
      </pc:sldChg>
      <pc:sldChg chg="ord">
        <pc:chgData name="Sacha Barre" userId="S::sacha.barre@student.manchester.ac.uk::ba9ccf00-610d-44a2-b608-a2162efc9472" providerId="AD" clId="Web-{09560084-2C97-435F-9E5A-17C531676C55}" dt="2022-05-10T15:11:32.774" v="34"/>
        <pc:sldMkLst>
          <pc:docMk/>
          <pc:sldMk cId="2606234000" sldId="259"/>
        </pc:sldMkLst>
      </pc:sldChg>
      <pc:sldChg chg="new del">
        <pc:chgData name="Sacha Barre" userId="S::sacha.barre@student.manchester.ac.uk::ba9ccf00-610d-44a2-b608-a2162efc9472" providerId="AD" clId="Web-{09560084-2C97-435F-9E5A-17C531676C55}" dt="2022-05-10T15:07:27.830" v="15"/>
        <pc:sldMkLst>
          <pc:docMk/>
          <pc:sldMk cId="1613532698" sldId="260"/>
        </pc:sldMkLst>
      </pc:sldChg>
      <pc:sldChg chg="addSp delSp modSp add replId">
        <pc:chgData name="Sacha Barre" userId="S::sacha.barre@student.manchester.ac.uk::ba9ccf00-610d-44a2-b608-a2162efc9472" providerId="AD" clId="Web-{09560084-2C97-435F-9E5A-17C531676C55}" dt="2022-05-10T16:45:20.693" v="1453"/>
        <pc:sldMkLst>
          <pc:docMk/>
          <pc:sldMk cId="1233324450" sldId="261"/>
        </pc:sldMkLst>
        <pc:spChg chg="mod">
          <ac:chgData name="Sacha Barre" userId="S::sacha.barre@student.manchester.ac.uk::ba9ccf00-610d-44a2-b608-a2162efc9472" providerId="AD" clId="Web-{09560084-2C97-435F-9E5A-17C531676C55}" dt="2022-05-10T15:13:44.652" v="62" actId="20577"/>
          <ac:spMkLst>
            <pc:docMk/>
            <pc:sldMk cId="1233324450" sldId="261"/>
            <ac:spMk id="2" creationId="{D7BDED20-9114-4067-850D-02F8F65D6FD9}"/>
          </ac:spMkLst>
        </pc:spChg>
        <pc:spChg chg="del">
          <ac:chgData name="Sacha Barre" userId="S::sacha.barre@student.manchester.ac.uk::ba9ccf00-610d-44a2-b608-a2162efc9472" providerId="AD" clId="Web-{09560084-2C97-435F-9E5A-17C531676C55}" dt="2022-05-10T16:45:02.911" v="1445"/>
          <ac:spMkLst>
            <pc:docMk/>
            <pc:sldMk cId="1233324450" sldId="261"/>
            <ac:spMk id="6" creationId="{EC0859BA-F94B-7423-E719-840034378389}"/>
          </ac:spMkLst>
        </pc:spChg>
        <pc:spChg chg="add del mod">
          <ac:chgData name="Sacha Barre" userId="S::sacha.barre@student.manchester.ac.uk::ba9ccf00-610d-44a2-b608-a2162efc9472" providerId="AD" clId="Web-{09560084-2C97-435F-9E5A-17C531676C55}" dt="2022-05-10T16:45:05.474" v="1446"/>
          <ac:spMkLst>
            <pc:docMk/>
            <pc:sldMk cId="1233324450" sldId="261"/>
            <ac:spMk id="7" creationId="{B35E9FE5-33C3-AD06-08A9-12DAEEAAE38F}"/>
          </ac:spMkLst>
        </pc:spChg>
        <pc:spChg chg="del mod">
          <ac:chgData name="Sacha Barre" userId="S::sacha.barre@student.manchester.ac.uk::ba9ccf00-610d-44a2-b608-a2162efc9472" providerId="AD" clId="Web-{09560084-2C97-435F-9E5A-17C531676C55}" dt="2022-05-10T16:45:20.693" v="1453"/>
          <ac:spMkLst>
            <pc:docMk/>
            <pc:sldMk cId="1233324450" sldId="261"/>
            <ac:spMk id="9" creationId="{28B1860A-6C6A-5CB8-6DC6-21E6420D6AE2}"/>
          </ac:spMkLst>
        </pc:spChg>
        <pc:spChg chg="add mod">
          <ac:chgData name="Sacha Barre" userId="S::sacha.barre@student.manchester.ac.uk::ba9ccf00-610d-44a2-b608-a2162efc9472" providerId="AD" clId="Web-{09560084-2C97-435F-9E5A-17C531676C55}" dt="2022-05-10T16:45:20.693" v="1453"/>
          <ac:spMkLst>
            <pc:docMk/>
            <pc:sldMk cId="1233324450" sldId="261"/>
            <ac:spMk id="10" creationId="{9BC06C33-A073-5B39-CF5C-91E43B2F0937}"/>
          </ac:spMkLst>
        </pc:spChg>
        <pc:picChg chg="add mod">
          <ac:chgData name="Sacha Barre" userId="S::sacha.barre@student.manchester.ac.uk::ba9ccf00-610d-44a2-b608-a2162efc9472" providerId="AD" clId="Web-{09560084-2C97-435F-9E5A-17C531676C55}" dt="2022-05-10T16:45:18.833" v="1452" actId="1076"/>
          <ac:picMkLst>
            <pc:docMk/>
            <pc:sldMk cId="1233324450" sldId="261"/>
            <ac:picMk id="3" creationId="{74D05B2D-DF0A-B3C6-AE3E-9276EA073454}"/>
          </ac:picMkLst>
        </pc:picChg>
      </pc:sldChg>
      <pc:sldChg chg="new del">
        <pc:chgData name="Sacha Barre" userId="S::sacha.barre@student.manchester.ac.uk::ba9ccf00-610d-44a2-b608-a2162efc9472" providerId="AD" clId="Web-{09560084-2C97-435F-9E5A-17C531676C55}" dt="2022-05-10T15:15:31.607" v="133"/>
        <pc:sldMkLst>
          <pc:docMk/>
          <pc:sldMk cId="886069515" sldId="262"/>
        </pc:sldMkLst>
      </pc:sldChg>
      <pc:sldChg chg="modSp add replId">
        <pc:chgData name="Sacha Barre" userId="S::sacha.barre@student.manchester.ac.uk::ba9ccf00-610d-44a2-b608-a2162efc9472" providerId="AD" clId="Web-{09560084-2C97-435F-9E5A-17C531676C55}" dt="2022-05-10T15:19:11.785" v="497" actId="20577"/>
        <pc:sldMkLst>
          <pc:docMk/>
          <pc:sldMk cId="972057170" sldId="262"/>
        </pc:sldMkLst>
        <pc:spChg chg="mod">
          <ac:chgData name="Sacha Barre" userId="S::sacha.barre@student.manchester.ac.uk::ba9ccf00-610d-44a2-b608-a2162efc9472" providerId="AD" clId="Web-{09560084-2C97-435F-9E5A-17C531676C55}" dt="2022-05-10T15:16:16.562" v="194" actId="20577"/>
          <ac:spMkLst>
            <pc:docMk/>
            <pc:sldMk cId="972057170" sldId="262"/>
            <ac:spMk id="2" creationId="{D7BDED20-9114-4067-850D-02F8F65D6FD9}"/>
          </ac:spMkLst>
        </pc:spChg>
        <pc:spChg chg="mod">
          <ac:chgData name="Sacha Barre" userId="S::sacha.barre@student.manchester.ac.uk::ba9ccf00-610d-44a2-b608-a2162efc9472" providerId="AD" clId="Web-{09560084-2C97-435F-9E5A-17C531676C55}" dt="2022-05-10T15:17:50.189" v="337" actId="20577"/>
          <ac:spMkLst>
            <pc:docMk/>
            <pc:sldMk cId="972057170" sldId="262"/>
            <ac:spMk id="5" creationId="{620D82B7-EA7E-35E0-DDA6-FB0CF37F7B71}"/>
          </ac:spMkLst>
        </pc:spChg>
        <pc:spChg chg="mod">
          <ac:chgData name="Sacha Barre" userId="S::sacha.barre@student.manchester.ac.uk::ba9ccf00-610d-44a2-b608-a2162efc9472" providerId="AD" clId="Web-{09560084-2C97-435F-9E5A-17C531676C55}" dt="2022-05-10T15:19:11.785" v="497" actId="20577"/>
          <ac:spMkLst>
            <pc:docMk/>
            <pc:sldMk cId="972057170" sldId="262"/>
            <ac:spMk id="6" creationId="{EC0859BA-F94B-7423-E719-840034378389}"/>
          </ac:spMkLst>
        </pc:spChg>
      </pc:sldChg>
      <pc:sldChg chg="modSp add replId">
        <pc:chgData name="Sacha Barre" userId="S::sacha.barre@student.manchester.ac.uk::ba9ccf00-610d-44a2-b608-a2162efc9472" providerId="AD" clId="Web-{09560084-2C97-435F-9E5A-17C531676C55}" dt="2022-05-10T15:21:02.850" v="605" actId="20577"/>
        <pc:sldMkLst>
          <pc:docMk/>
          <pc:sldMk cId="4264762646" sldId="263"/>
        </pc:sldMkLst>
        <pc:spChg chg="mod">
          <ac:chgData name="Sacha Barre" userId="S::sacha.barre@student.manchester.ac.uk::ba9ccf00-610d-44a2-b608-a2162efc9472" providerId="AD" clId="Web-{09560084-2C97-435F-9E5A-17C531676C55}" dt="2022-05-10T15:21:02.850" v="605" actId="20577"/>
          <ac:spMkLst>
            <pc:docMk/>
            <pc:sldMk cId="4264762646" sldId="263"/>
            <ac:spMk id="2" creationId="{D7BDED20-9114-4067-850D-02F8F65D6FD9}"/>
          </ac:spMkLst>
        </pc:spChg>
        <pc:spChg chg="mod">
          <ac:chgData name="Sacha Barre" userId="S::sacha.barre@student.manchester.ac.uk::ba9ccf00-610d-44a2-b608-a2162efc9472" providerId="AD" clId="Web-{09560084-2C97-435F-9E5A-17C531676C55}" dt="2022-05-10T15:20:31.083" v="602" actId="20577"/>
          <ac:spMkLst>
            <pc:docMk/>
            <pc:sldMk cId="4264762646" sldId="263"/>
            <ac:spMk id="6" creationId="{EC0859BA-F94B-7423-E719-840034378389}"/>
          </ac:spMkLst>
        </pc:spChg>
      </pc:sldChg>
    </pc:docChg>
  </pc:docChgLst>
  <pc:docChgLst>
    <pc:chgData name="Sacha Barre" userId="S::sacha.barre@student.manchester.ac.uk::ba9ccf00-610d-44a2-b608-a2162efc9472" providerId="AD" clId="Web-{E93F4944-845C-CDD5-C8D9-D036957D882E}"/>
    <pc:docChg chg="modSld">
      <pc:chgData name="Sacha Barre" userId="S::sacha.barre@student.manchester.ac.uk::ba9ccf00-610d-44a2-b608-a2162efc9472" providerId="AD" clId="Web-{E93F4944-845C-CDD5-C8D9-D036957D882E}" dt="2022-05-12T09:11:41.689" v="25"/>
      <pc:docMkLst>
        <pc:docMk/>
      </pc:docMkLst>
      <pc:sldChg chg="modNotes">
        <pc:chgData name="Sacha Barre" userId="S::sacha.barre@student.manchester.ac.uk::ba9ccf00-610d-44a2-b608-a2162efc9472" providerId="AD" clId="Web-{E93F4944-845C-CDD5-C8D9-D036957D882E}" dt="2022-05-12T09:07:25.307" v="22"/>
        <pc:sldMkLst>
          <pc:docMk/>
          <pc:sldMk cId="2331288347" sldId="267"/>
        </pc:sldMkLst>
      </pc:sldChg>
      <pc:sldChg chg="modNotes">
        <pc:chgData name="Sacha Barre" userId="S::sacha.barre@student.manchester.ac.uk::ba9ccf00-610d-44a2-b608-a2162efc9472" providerId="AD" clId="Web-{E93F4944-845C-CDD5-C8D9-D036957D882E}" dt="2022-05-12T09:11:41.689" v="25"/>
        <pc:sldMkLst>
          <pc:docMk/>
          <pc:sldMk cId="605134803" sldId="268"/>
        </pc:sldMkLst>
      </pc:sldChg>
    </pc:docChg>
  </pc:docChgLst>
  <pc:docChgLst>
    <pc:chgData name="Clea Dronne" userId="S::clea.dronne@student.manchester.ac.uk::c75e5198-4447-491b-b489-54b8eb76226b" providerId="AD" clId="Web-{0579E81D-8A26-C437-A59E-663B4A6858BF}"/>
    <pc:docChg chg="modSld">
      <pc:chgData name="Clea Dronne" userId="S::clea.dronne@student.manchester.ac.uk::c75e5198-4447-491b-b489-54b8eb76226b" providerId="AD" clId="Web-{0579E81D-8A26-C437-A59E-663B4A6858BF}" dt="2022-05-10T21:36:28.200" v="412"/>
      <pc:docMkLst>
        <pc:docMk/>
      </pc:docMkLst>
      <pc:sldChg chg="modSp modNotes">
        <pc:chgData name="Clea Dronne" userId="S::clea.dronne@student.manchester.ac.uk::c75e5198-4447-491b-b489-54b8eb76226b" providerId="AD" clId="Web-{0579E81D-8A26-C437-A59E-663B4A6858BF}" dt="2022-05-10T21:36:28.200" v="412"/>
        <pc:sldMkLst>
          <pc:docMk/>
          <pc:sldMk cId="1155730067" sldId="258"/>
        </pc:sldMkLst>
        <pc:spChg chg="mod">
          <ac:chgData name="Clea Dronne" userId="S::clea.dronne@student.manchester.ac.uk::c75e5198-4447-491b-b489-54b8eb76226b" providerId="AD" clId="Web-{0579E81D-8A26-C437-A59E-663B4A6858BF}" dt="2022-05-10T21:16:20.167" v="193" actId="20577"/>
          <ac:spMkLst>
            <pc:docMk/>
            <pc:sldMk cId="1155730067" sldId="258"/>
            <ac:spMk id="5" creationId="{620D82B7-EA7E-35E0-DDA6-FB0CF37F7B71}"/>
          </ac:spMkLst>
        </pc:spChg>
        <pc:spChg chg="mod">
          <ac:chgData name="Clea Dronne" userId="S::clea.dronne@student.manchester.ac.uk::c75e5198-4447-491b-b489-54b8eb76226b" providerId="AD" clId="Web-{0579E81D-8A26-C437-A59E-663B4A6858BF}" dt="2022-05-10T16:34:14.750" v="2" actId="20577"/>
          <ac:spMkLst>
            <pc:docMk/>
            <pc:sldMk cId="1155730067" sldId="258"/>
            <ac:spMk id="6" creationId="{EC0859BA-F94B-7423-E719-840034378389}"/>
          </ac:spMkLst>
        </pc:spChg>
      </pc:sldChg>
    </pc:docChg>
  </pc:docChgLst>
  <pc:docChgLst>
    <pc:chgData name="Sacha Barre" userId="S::sacha.barre@student.manchester.ac.uk::ba9ccf00-610d-44a2-b608-a2162efc9472" providerId="AD" clId="Web-{ED1A807A-682B-8BDC-49F5-0E276106012F}"/>
    <pc:docChg chg="addSld delSld modSld">
      <pc:chgData name="Sacha Barre" userId="S::sacha.barre@student.manchester.ac.uk::ba9ccf00-610d-44a2-b608-a2162efc9472" providerId="AD" clId="Web-{ED1A807A-682B-8BDC-49F5-0E276106012F}" dt="2022-05-10T22:31:50.387" v="6"/>
      <pc:docMkLst>
        <pc:docMk/>
      </pc:docMkLst>
      <pc:sldChg chg="delSp new del">
        <pc:chgData name="Sacha Barre" userId="S::sacha.barre@student.manchester.ac.uk::ba9ccf00-610d-44a2-b608-a2162efc9472" providerId="AD" clId="Web-{ED1A807A-682B-8BDC-49F5-0E276106012F}" dt="2022-05-10T22:31:50.387" v="6"/>
        <pc:sldMkLst>
          <pc:docMk/>
          <pc:sldMk cId="844648473" sldId="266"/>
        </pc:sldMkLst>
        <pc:spChg chg="del">
          <ac:chgData name="Sacha Barre" userId="S::sacha.barre@student.manchester.ac.uk::ba9ccf00-610d-44a2-b608-a2162efc9472" providerId="AD" clId="Web-{ED1A807A-682B-8BDC-49F5-0E276106012F}" dt="2022-05-10T22:31:32.964" v="5"/>
          <ac:spMkLst>
            <pc:docMk/>
            <pc:sldMk cId="844648473" sldId="266"/>
            <ac:spMk id="2" creationId="{75502C78-B2A4-84E0-1129-6D13380CD866}"/>
          </ac:spMkLst>
        </pc:spChg>
        <pc:spChg chg="del">
          <ac:chgData name="Sacha Barre" userId="S::sacha.barre@student.manchester.ac.uk::ba9ccf00-610d-44a2-b608-a2162efc9472" providerId="AD" clId="Web-{ED1A807A-682B-8BDC-49F5-0E276106012F}" dt="2022-05-10T22:31:32.964" v="4"/>
          <ac:spMkLst>
            <pc:docMk/>
            <pc:sldMk cId="844648473" sldId="266"/>
            <ac:spMk id="3" creationId="{E9ED338E-4DD1-CF0C-7A34-A22B87631A7A}"/>
          </ac:spMkLst>
        </pc:spChg>
        <pc:spChg chg="del">
          <ac:chgData name="Sacha Barre" userId="S::sacha.barre@student.manchester.ac.uk::ba9ccf00-610d-44a2-b608-a2162efc9472" providerId="AD" clId="Web-{ED1A807A-682B-8BDC-49F5-0E276106012F}" dt="2022-05-10T22:31:32.964" v="3"/>
          <ac:spMkLst>
            <pc:docMk/>
            <pc:sldMk cId="844648473" sldId="266"/>
            <ac:spMk id="4" creationId="{20984369-CF05-D14F-76FF-387B0885D71E}"/>
          </ac:spMkLst>
        </pc:spChg>
      </pc:sldChg>
      <pc:sldChg chg="new del">
        <pc:chgData name="Sacha Barre" userId="S::sacha.barre@student.manchester.ac.uk::ba9ccf00-610d-44a2-b608-a2162efc9472" providerId="AD" clId="Web-{ED1A807A-682B-8BDC-49F5-0E276106012F}" dt="2022-05-10T22:31:00.478" v="1"/>
        <pc:sldMkLst>
          <pc:docMk/>
          <pc:sldMk cId="4061426627" sldId="266"/>
        </pc:sldMkLst>
      </pc:sldChg>
    </pc:docChg>
  </pc:docChgLst>
  <pc:docChgLst>
    <pc:chgData name="Clea Dronne" userId="S::clea.dronne@student.manchester.ac.uk::c75e5198-4447-491b-b489-54b8eb76226b" providerId="AD" clId="Web-{DD961CC2-95E5-4751-A55C-B4E49D799EE5}"/>
    <pc:docChg chg="addSld modSld sldOrd">
      <pc:chgData name="Clea Dronne" userId="S::clea.dronne@student.manchester.ac.uk::c75e5198-4447-491b-b489-54b8eb76226b" providerId="AD" clId="Web-{DD961CC2-95E5-4751-A55C-B4E49D799EE5}" dt="2022-05-11T19:28:29.181" v="633" actId="20577"/>
      <pc:docMkLst>
        <pc:docMk/>
      </pc:docMkLst>
      <pc:sldChg chg="modSp">
        <pc:chgData name="Clea Dronne" userId="S::clea.dronne@student.manchester.ac.uk::c75e5198-4447-491b-b489-54b8eb76226b" providerId="AD" clId="Web-{DD961CC2-95E5-4751-A55C-B4E49D799EE5}" dt="2022-05-11T19:26:06.084" v="496" actId="20577"/>
        <pc:sldMkLst>
          <pc:docMk/>
          <pc:sldMk cId="3768278793" sldId="257"/>
        </pc:sldMkLst>
        <pc:spChg chg="mod">
          <ac:chgData name="Clea Dronne" userId="S::clea.dronne@student.manchester.ac.uk::c75e5198-4447-491b-b489-54b8eb76226b" providerId="AD" clId="Web-{DD961CC2-95E5-4751-A55C-B4E49D799EE5}" dt="2022-05-11T19:26:06.084" v="496" actId="20577"/>
          <ac:spMkLst>
            <pc:docMk/>
            <pc:sldMk cId="3768278793" sldId="257"/>
            <ac:spMk id="8" creationId="{A1EABF08-813E-CBE7-E836-501F0A8E0CEB}"/>
          </ac:spMkLst>
        </pc:spChg>
      </pc:sldChg>
      <pc:sldChg chg="addSp modSp">
        <pc:chgData name="Clea Dronne" userId="S::clea.dronne@student.manchester.ac.uk::c75e5198-4447-491b-b489-54b8eb76226b" providerId="AD" clId="Web-{DD961CC2-95E5-4751-A55C-B4E49D799EE5}" dt="2022-05-11T19:25:51.255" v="493" actId="1076"/>
        <pc:sldMkLst>
          <pc:docMk/>
          <pc:sldMk cId="1155730067" sldId="258"/>
        </pc:sldMkLst>
        <pc:spChg chg="add mod">
          <ac:chgData name="Clea Dronne" userId="S::clea.dronne@student.manchester.ac.uk::c75e5198-4447-491b-b489-54b8eb76226b" providerId="AD" clId="Web-{DD961CC2-95E5-4751-A55C-B4E49D799EE5}" dt="2022-05-11T19:25:51.255" v="493" actId="1076"/>
          <ac:spMkLst>
            <pc:docMk/>
            <pc:sldMk cId="1155730067" sldId="258"/>
            <ac:spMk id="10" creationId="{C07D675D-A5A3-E927-D044-A741443F90D6}"/>
          </ac:spMkLst>
        </pc:spChg>
        <pc:spChg chg="mod">
          <ac:chgData name="Clea Dronne" userId="S::clea.dronne@student.manchester.ac.uk::c75e5198-4447-491b-b489-54b8eb76226b" providerId="AD" clId="Web-{DD961CC2-95E5-4751-A55C-B4E49D799EE5}" dt="2022-05-11T19:25:07.973" v="473" actId="1076"/>
          <ac:spMkLst>
            <pc:docMk/>
            <pc:sldMk cId="1155730067" sldId="258"/>
            <ac:spMk id="15" creationId="{EE22FE77-4EA6-A742-4865-497F5D810F51}"/>
          </ac:spMkLst>
        </pc:spChg>
        <pc:spChg chg="mod">
          <ac:chgData name="Clea Dronne" userId="S::clea.dronne@student.manchester.ac.uk::c75e5198-4447-491b-b489-54b8eb76226b" providerId="AD" clId="Web-{DD961CC2-95E5-4751-A55C-B4E49D799EE5}" dt="2022-05-11T19:25:16.942" v="477" actId="1076"/>
          <ac:spMkLst>
            <pc:docMk/>
            <pc:sldMk cId="1155730067" sldId="258"/>
            <ac:spMk id="16" creationId="{66126E39-381D-6E31-426D-584F9A88E16F}"/>
          </ac:spMkLst>
        </pc:spChg>
        <pc:picChg chg="add mod">
          <ac:chgData name="Clea Dronne" userId="S::clea.dronne@student.manchester.ac.uk::c75e5198-4447-491b-b489-54b8eb76226b" providerId="AD" clId="Web-{DD961CC2-95E5-4751-A55C-B4E49D799EE5}" dt="2022-05-11T19:25:33.223" v="480" actId="1076"/>
          <ac:picMkLst>
            <pc:docMk/>
            <pc:sldMk cId="1155730067" sldId="258"/>
            <ac:picMk id="3" creationId="{80B4EAD3-6667-258A-409A-B05B0022882F}"/>
          </ac:picMkLst>
        </pc:picChg>
        <pc:picChg chg="mod">
          <ac:chgData name="Clea Dronne" userId="S::clea.dronne@student.manchester.ac.uk::c75e5198-4447-491b-b489-54b8eb76226b" providerId="AD" clId="Web-{DD961CC2-95E5-4751-A55C-B4E49D799EE5}" dt="2022-05-11T19:25:04.176" v="472" actId="14100"/>
          <ac:picMkLst>
            <pc:docMk/>
            <pc:sldMk cId="1155730067" sldId="258"/>
            <ac:picMk id="12" creationId="{7ECE4B5E-6151-E437-EF42-CFBA362C6FEC}"/>
          </ac:picMkLst>
        </pc:picChg>
        <pc:picChg chg="mod">
          <ac:chgData name="Clea Dronne" userId="S::clea.dronne@student.manchester.ac.uk::c75e5198-4447-491b-b489-54b8eb76226b" providerId="AD" clId="Web-{DD961CC2-95E5-4751-A55C-B4E49D799EE5}" dt="2022-05-11T19:25:14.176" v="476" actId="1076"/>
          <ac:picMkLst>
            <pc:docMk/>
            <pc:sldMk cId="1155730067" sldId="258"/>
            <ac:picMk id="14" creationId="{A4A469EC-6136-D8AD-C368-4AC844553C39}"/>
          </ac:picMkLst>
        </pc:picChg>
      </pc:sldChg>
      <pc:sldChg chg="modSp ord modNotes">
        <pc:chgData name="Clea Dronne" userId="S::clea.dronne@student.manchester.ac.uk::c75e5198-4447-491b-b489-54b8eb76226b" providerId="AD" clId="Web-{DD961CC2-95E5-4751-A55C-B4E49D799EE5}" dt="2022-05-11T19:28:29.181" v="633" actId="20577"/>
        <pc:sldMkLst>
          <pc:docMk/>
          <pc:sldMk cId="972057170" sldId="262"/>
        </pc:sldMkLst>
        <pc:spChg chg="mod">
          <ac:chgData name="Clea Dronne" userId="S::clea.dronne@student.manchester.ac.uk::c75e5198-4447-491b-b489-54b8eb76226b" providerId="AD" clId="Web-{DD961CC2-95E5-4751-A55C-B4E49D799EE5}" dt="2022-05-11T19:28:29.181" v="633" actId="20577"/>
          <ac:spMkLst>
            <pc:docMk/>
            <pc:sldMk cId="972057170" sldId="262"/>
            <ac:spMk id="5" creationId="{620D82B7-EA7E-35E0-DDA6-FB0CF37F7B71}"/>
          </ac:spMkLst>
        </pc:spChg>
        <pc:spChg chg="mod">
          <ac:chgData name="Clea Dronne" userId="S::clea.dronne@student.manchester.ac.uk::c75e5198-4447-491b-b489-54b8eb76226b" providerId="AD" clId="Web-{DD961CC2-95E5-4751-A55C-B4E49D799EE5}" dt="2022-05-11T19:28:02.649" v="630" actId="1076"/>
          <ac:spMkLst>
            <pc:docMk/>
            <pc:sldMk cId="972057170" sldId="262"/>
            <ac:spMk id="6" creationId="{EC0859BA-F94B-7423-E719-840034378389}"/>
          </ac:spMkLst>
        </pc:spChg>
      </pc:sldChg>
      <pc:sldChg chg="modSp">
        <pc:chgData name="Clea Dronne" userId="S::clea.dronne@student.manchester.ac.uk::c75e5198-4447-491b-b489-54b8eb76226b" providerId="AD" clId="Web-{DD961CC2-95E5-4751-A55C-B4E49D799EE5}" dt="2022-05-11T17:33:04.375" v="56" actId="20577"/>
        <pc:sldMkLst>
          <pc:docMk/>
          <pc:sldMk cId="4264762646" sldId="263"/>
        </pc:sldMkLst>
        <pc:spChg chg="mod">
          <ac:chgData name="Clea Dronne" userId="S::clea.dronne@student.manchester.ac.uk::c75e5198-4447-491b-b489-54b8eb76226b" providerId="AD" clId="Web-{DD961CC2-95E5-4751-A55C-B4E49D799EE5}" dt="2022-05-11T17:33:04.375" v="56" actId="20577"/>
          <ac:spMkLst>
            <pc:docMk/>
            <pc:sldMk cId="4264762646" sldId="263"/>
            <ac:spMk id="6" creationId="{EC0859BA-F94B-7423-E719-840034378389}"/>
          </ac:spMkLst>
        </pc:spChg>
      </pc:sldChg>
      <pc:sldChg chg="addSp delSp modSp">
        <pc:chgData name="Clea Dronne" userId="S::clea.dronne@student.manchester.ac.uk::c75e5198-4447-491b-b489-54b8eb76226b" providerId="AD" clId="Web-{DD961CC2-95E5-4751-A55C-B4E49D799EE5}" dt="2022-05-11T17:29:28.956" v="43"/>
        <pc:sldMkLst>
          <pc:docMk/>
          <pc:sldMk cId="314161020" sldId="264"/>
        </pc:sldMkLst>
        <pc:spChg chg="mod">
          <ac:chgData name="Clea Dronne" userId="S::clea.dronne@student.manchester.ac.uk::c75e5198-4447-491b-b489-54b8eb76226b" providerId="AD" clId="Web-{DD961CC2-95E5-4751-A55C-B4E49D799EE5}" dt="2022-05-11T17:25:58.990" v="0" actId="20577"/>
          <ac:spMkLst>
            <pc:docMk/>
            <pc:sldMk cId="314161020" sldId="264"/>
            <ac:spMk id="3" creationId="{3AC72C93-F435-3729-E8C9-D99F7EAA01B4}"/>
          </ac:spMkLst>
        </pc:spChg>
        <pc:spChg chg="del">
          <ac:chgData name="Clea Dronne" userId="S::clea.dronne@student.manchester.ac.uk::c75e5198-4447-491b-b489-54b8eb76226b" providerId="AD" clId="Web-{DD961CC2-95E5-4751-A55C-B4E49D799EE5}" dt="2022-05-11T17:26:21.804" v="1"/>
          <ac:spMkLst>
            <pc:docMk/>
            <pc:sldMk cId="314161020" sldId="264"/>
            <ac:spMk id="4" creationId="{DA13D355-4FD5-ADC7-17ED-ED4E78F81E98}"/>
          </ac:spMkLst>
        </pc:spChg>
        <pc:picChg chg="add mod ord">
          <ac:chgData name="Clea Dronne" userId="S::clea.dronne@student.manchester.ac.uk::c75e5198-4447-491b-b489-54b8eb76226b" providerId="AD" clId="Web-{DD961CC2-95E5-4751-A55C-B4E49D799EE5}" dt="2022-05-11T17:27:53.857" v="22" actId="1076"/>
          <ac:picMkLst>
            <pc:docMk/>
            <pc:sldMk cId="314161020" sldId="264"/>
            <ac:picMk id="6" creationId="{0B741B8C-FC67-5646-6BB5-417502C6F7F8}"/>
          </ac:picMkLst>
        </pc:picChg>
        <pc:picChg chg="add mod">
          <ac:chgData name="Clea Dronne" userId="S::clea.dronne@student.manchester.ac.uk::c75e5198-4447-491b-b489-54b8eb76226b" providerId="AD" clId="Web-{DD961CC2-95E5-4751-A55C-B4E49D799EE5}" dt="2022-05-11T17:27:46.137" v="21" actId="1076"/>
          <ac:picMkLst>
            <pc:docMk/>
            <pc:sldMk cId="314161020" sldId="264"/>
            <ac:picMk id="7" creationId="{81C73120-2148-1927-536B-FF6D2AFBD0C6}"/>
          </ac:picMkLst>
        </pc:picChg>
        <pc:picChg chg="add mod">
          <ac:chgData name="Clea Dronne" userId="S::clea.dronne@student.manchester.ac.uk::c75e5198-4447-491b-b489-54b8eb76226b" providerId="AD" clId="Web-{DD961CC2-95E5-4751-A55C-B4E49D799EE5}" dt="2022-05-11T17:28:02.576" v="24" actId="1076"/>
          <ac:picMkLst>
            <pc:docMk/>
            <pc:sldMk cId="314161020" sldId="264"/>
            <ac:picMk id="8" creationId="{0A8439EA-B7F7-A9CC-58B7-52B458785CF3}"/>
          </ac:picMkLst>
        </pc:picChg>
        <pc:picChg chg="add del mod">
          <ac:chgData name="Clea Dronne" userId="S::clea.dronne@student.manchester.ac.uk::c75e5198-4447-491b-b489-54b8eb76226b" providerId="AD" clId="Web-{DD961CC2-95E5-4751-A55C-B4E49D799EE5}" dt="2022-05-11T17:28:16.077" v="27"/>
          <ac:picMkLst>
            <pc:docMk/>
            <pc:sldMk cId="314161020" sldId="264"/>
            <ac:picMk id="9" creationId="{FC545F80-BDBC-1EBA-25F5-2710682F4EC6}"/>
          </ac:picMkLst>
        </pc:picChg>
        <pc:picChg chg="add del mod">
          <ac:chgData name="Clea Dronne" userId="S::clea.dronne@student.manchester.ac.uk::c75e5198-4447-491b-b489-54b8eb76226b" providerId="AD" clId="Web-{DD961CC2-95E5-4751-A55C-B4E49D799EE5}" dt="2022-05-11T17:28:25.812" v="29"/>
          <ac:picMkLst>
            <pc:docMk/>
            <pc:sldMk cId="314161020" sldId="264"/>
            <ac:picMk id="10" creationId="{E65965C9-A381-3B9F-37E2-5587C11F8D20}"/>
          </ac:picMkLst>
        </pc:picChg>
        <pc:picChg chg="add mod">
          <ac:chgData name="Clea Dronne" userId="S::clea.dronne@student.manchester.ac.uk::c75e5198-4447-491b-b489-54b8eb76226b" providerId="AD" clId="Web-{DD961CC2-95E5-4751-A55C-B4E49D799EE5}" dt="2022-05-11T17:29:17.127" v="40" actId="1076"/>
          <ac:picMkLst>
            <pc:docMk/>
            <pc:sldMk cId="314161020" sldId="264"/>
            <ac:picMk id="11" creationId="{B1BA1304-490A-4382-6465-43D19DA47499}"/>
          </ac:picMkLst>
        </pc:picChg>
        <pc:picChg chg="add mod ord">
          <ac:chgData name="Clea Dronne" userId="S::clea.dronne@student.manchester.ac.uk::c75e5198-4447-491b-b489-54b8eb76226b" providerId="AD" clId="Web-{DD961CC2-95E5-4751-A55C-B4E49D799EE5}" dt="2022-05-11T17:29:28.956" v="43"/>
          <ac:picMkLst>
            <pc:docMk/>
            <pc:sldMk cId="314161020" sldId="264"/>
            <ac:picMk id="12" creationId="{84AEDDC6-8CAD-DF7A-A5BF-BFB272EC3940}"/>
          </ac:picMkLst>
        </pc:picChg>
        <pc:picChg chg="add mod">
          <ac:chgData name="Clea Dronne" userId="S::clea.dronne@student.manchester.ac.uk::c75e5198-4447-491b-b489-54b8eb76226b" providerId="AD" clId="Web-{DD961CC2-95E5-4751-A55C-B4E49D799EE5}" dt="2022-05-11T17:29:08.330" v="37" actId="14100"/>
          <ac:picMkLst>
            <pc:docMk/>
            <pc:sldMk cId="314161020" sldId="264"/>
            <ac:picMk id="13" creationId="{2002A761-0381-3F09-56E9-6F432C20E05C}"/>
          </ac:picMkLst>
        </pc:picChg>
      </pc:sldChg>
      <pc:sldChg chg="addSp delSp modSp">
        <pc:chgData name="Clea Dronne" userId="S::clea.dronne@student.manchester.ac.uk::c75e5198-4447-491b-b489-54b8eb76226b" providerId="AD" clId="Web-{DD961CC2-95E5-4751-A55C-B4E49D799EE5}" dt="2022-05-11T17:30:36.101" v="54" actId="14100"/>
        <pc:sldMkLst>
          <pc:docMk/>
          <pc:sldMk cId="3289880567" sldId="265"/>
        </pc:sldMkLst>
        <pc:spChg chg="add del mod">
          <ac:chgData name="Clea Dronne" userId="S::clea.dronne@student.manchester.ac.uk::c75e5198-4447-491b-b489-54b8eb76226b" providerId="AD" clId="Web-{DD961CC2-95E5-4751-A55C-B4E49D799EE5}" dt="2022-05-11T17:29:52.723" v="47"/>
          <ac:spMkLst>
            <pc:docMk/>
            <pc:sldMk cId="3289880567" sldId="265"/>
            <ac:spMk id="4" creationId="{038EEC11-F036-1AF4-7F9E-9DA08B6116D7}"/>
          </ac:spMkLst>
        </pc:spChg>
        <pc:spChg chg="del">
          <ac:chgData name="Clea Dronne" userId="S::clea.dronne@student.manchester.ac.uk::c75e5198-4447-491b-b489-54b8eb76226b" providerId="AD" clId="Web-{DD961CC2-95E5-4751-A55C-B4E49D799EE5}" dt="2022-05-11T17:29:39.941" v="44"/>
          <ac:spMkLst>
            <pc:docMk/>
            <pc:sldMk cId="3289880567" sldId="265"/>
            <ac:spMk id="16" creationId="{90A30515-3F0E-2685-90FD-FD3E020E6FAB}"/>
          </ac:spMkLst>
        </pc:spChg>
        <pc:picChg chg="add mod ord">
          <ac:chgData name="Clea Dronne" userId="S::clea.dronne@student.manchester.ac.uk::c75e5198-4447-491b-b489-54b8eb76226b" providerId="AD" clId="Web-{DD961CC2-95E5-4751-A55C-B4E49D799EE5}" dt="2022-05-11T17:30:10.130" v="51" actId="14100"/>
          <ac:picMkLst>
            <pc:docMk/>
            <pc:sldMk cId="3289880567" sldId="265"/>
            <ac:picMk id="6" creationId="{3BB6122C-7B4B-B9CD-C763-D6C910ABC58B}"/>
          </ac:picMkLst>
        </pc:picChg>
        <pc:picChg chg="add mod">
          <ac:chgData name="Clea Dronne" userId="S::clea.dronne@student.manchester.ac.uk::c75e5198-4447-491b-b489-54b8eb76226b" providerId="AD" clId="Web-{DD961CC2-95E5-4751-A55C-B4E49D799EE5}" dt="2022-05-11T17:30:36.101" v="54" actId="14100"/>
          <ac:picMkLst>
            <pc:docMk/>
            <pc:sldMk cId="3289880567" sldId="265"/>
            <ac:picMk id="8" creationId="{D90E653A-02F8-3F4F-99B7-4EC79F8D688B}"/>
          </ac:picMkLst>
        </pc:picChg>
        <pc:picChg chg="del">
          <ac:chgData name="Clea Dronne" userId="S::clea.dronne@student.manchester.ac.uk::c75e5198-4447-491b-b489-54b8eb76226b" providerId="AD" clId="Web-{DD961CC2-95E5-4751-A55C-B4E49D799EE5}" dt="2022-05-11T17:29:41.675" v="45"/>
          <ac:picMkLst>
            <pc:docMk/>
            <pc:sldMk cId="3289880567" sldId="265"/>
            <ac:picMk id="15" creationId="{81F22495-38B6-7885-7AA6-C97A9AB35B75}"/>
          </ac:picMkLst>
        </pc:picChg>
        <pc:picChg chg="del">
          <ac:chgData name="Clea Dronne" userId="S::clea.dronne@student.manchester.ac.uk::c75e5198-4447-491b-b489-54b8eb76226b" providerId="AD" clId="Web-{DD961CC2-95E5-4751-A55C-B4E49D799EE5}" dt="2022-05-11T17:29:43.488" v="46"/>
          <ac:picMkLst>
            <pc:docMk/>
            <pc:sldMk cId="3289880567" sldId="265"/>
            <ac:picMk id="20" creationId="{C6C26E2F-5AF7-53BD-BE57-D099E5D620BF}"/>
          </ac:picMkLst>
        </pc:picChg>
      </pc:sldChg>
      <pc:sldChg chg="addSp delSp modSp modNotes">
        <pc:chgData name="Clea Dronne" userId="S::clea.dronne@student.manchester.ac.uk::c75e5198-4447-491b-b489-54b8eb76226b" providerId="AD" clId="Web-{DD961CC2-95E5-4751-A55C-B4E49D799EE5}" dt="2022-05-11T18:30:38.906" v="439"/>
        <pc:sldMkLst>
          <pc:docMk/>
          <pc:sldMk cId="2551506492" sldId="266"/>
        </pc:sldMkLst>
        <pc:picChg chg="mod">
          <ac:chgData name="Clea Dronne" userId="S::clea.dronne@student.manchester.ac.uk::c75e5198-4447-491b-b489-54b8eb76226b" providerId="AD" clId="Web-{DD961CC2-95E5-4751-A55C-B4E49D799EE5}" dt="2022-05-11T18:23:01.642" v="280" actId="14100"/>
          <ac:picMkLst>
            <pc:docMk/>
            <pc:sldMk cId="2551506492" sldId="266"/>
            <ac:picMk id="3" creationId="{74D05B2D-DF0A-B3C6-AE3E-9276EA073454}"/>
          </ac:picMkLst>
        </pc:picChg>
        <pc:picChg chg="add mod">
          <ac:chgData name="Clea Dronne" userId="S::clea.dronne@student.manchester.ac.uk::c75e5198-4447-491b-b489-54b8eb76226b" providerId="AD" clId="Web-{DD961CC2-95E5-4751-A55C-B4E49D799EE5}" dt="2022-05-11T17:40:25.995" v="71" actId="1076"/>
          <ac:picMkLst>
            <pc:docMk/>
            <pc:sldMk cId="2551506492" sldId="266"/>
            <ac:picMk id="5" creationId="{AAB05D3B-D4DC-4057-35C4-AB8083492500}"/>
          </ac:picMkLst>
        </pc:picChg>
        <pc:picChg chg="add del">
          <ac:chgData name="Clea Dronne" userId="S::clea.dronne@student.manchester.ac.uk::c75e5198-4447-491b-b489-54b8eb76226b" providerId="AD" clId="Web-{DD961CC2-95E5-4751-A55C-B4E49D799EE5}" dt="2022-05-11T17:36:52.889" v="59"/>
          <ac:picMkLst>
            <pc:docMk/>
            <pc:sldMk cId="2551506492" sldId="266"/>
            <ac:picMk id="6" creationId="{026928E5-C38E-45DE-93EB-B5F163F9D16D}"/>
          </ac:picMkLst>
        </pc:picChg>
        <pc:picChg chg="add mod modCrop">
          <ac:chgData name="Clea Dronne" userId="S::clea.dronne@student.manchester.ac.uk::c75e5198-4447-491b-b489-54b8eb76226b" providerId="AD" clId="Web-{DD961CC2-95E5-4751-A55C-B4E49D799EE5}" dt="2022-05-11T18:24:07.097" v="294" actId="14100"/>
          <ac:picMkLst>
            <pc:docMk/>
            <pc:sldMk cId="2551506492" sldId="266"/>
            <ac:picMk id="6" creationId="{15D43FCB-5407-56A5-98A0-62A51131B395}"/>
          </ac:picMkLst>
        </pc:picChg>
        <pc:picChg chg="add mod">
          <ac:chgData name="Clea Dronne" userId="S::clea.dronne@student.manchester.ac.uk::c75e5198-4447-491b-b489-54b8eb76226b" providerId="AD" clId="Web-{DD961CC2-95E5-4751-A55C-B4E49D799EE5}" dt="2022-05-11T17:40:28.026" v="72" actId="1076"/>
          <ac:picMkLst>
            <pc:docMk/>
            <pc:sldMk cId="2551506492" sldId="266"/>
            <ac:picMk id="7" creationId="{703D47E8-5B7C-6AE5-40A0-13D40C1120BA}"/>
          </ac:picMkLst>
        </pc:picChg>
        <pc:picChg chg="del">
          <ac:chgData name="Clea Dronne" userId="S::clea.dronne@student.manchester.ac.uk::c75e5198-4447-491b-b489-54b8eb76226b" providerId="AD" clId="Web-{DD961CC2-95E5-4751-A55C-B4E49D799EE5}" dt="2022-05-11T17:36:54.451" v="60"/>
          <ac:picMkLst>
            <pc:docMk/>
            <pc:sldMk cId="2551506492" sldId="266"/>
            <ac:picMk id="8" creationId="{7D8239F2-C487-B45B-CDFF-22006A67EABB}"/>
          </ac:picMkLst>
        </pc:picChg>
      </pc:sldChg>
      <pc:sldChg chg="modSp new">
        <pc:chgData name="Clea Dronne" userId="S::clea.dronne@student.manchester.ac.uk::c75e5198-4447-491b-b489-54b8eb76226b" providerId="AD" clId="Web-{DD961CC2-95E5-4751-A55C-B4E49D799EE5}" dt="2022-05-11T18:32:30.066" v="467" actId="20577"/>
        <pc:sldMkLst>
          <pc:docMk/>
          <pc:sldMk cId="2527726148" sldId="272"/>
        </pc:sldMkLst>
        <pc:spChg chg="mod">
          <ac:chgData name="Clea Dronne" userId="S::clea.dronne@student.manchester.ac.uk::c75e5198-4447-491b-b489-54b8eb76226b" providerId="AD" clId="Web-{DD961CC2-95E5-4751-A55C-B4E49D799EE5}" dt="2022-05-11T18:32:30.066" v="467" actId="20577"/>
          <ac:spMkLst>
            <pc:docMk/>
            <pc:sldMk cId="2527726148" sldId="272"/>
            <ac:spMk id="2" creationId="{CD2FF33F-AD98-CD86-E488-AB4536C51FA8}"/>
          </ac:spMkLst>
        </pc:spChg>
      </pc:sldChg>
    </pc:docChg>
  </pc:docChgLst>
  <pc:docChgLst>
    <pc:chgData name="Sacha Barre" userId="S::sacha.barre@student.manchester.ac.uk::ba9ccf00-610d-44a2-b608-a2162efc9472" providerId="AD" clId="Web-{E142663E-270B-7F5D-371D-CD2148381C04}"/>
    <pc:docChg chg="modSld">
      <pc:chgData name="Sacha Barre" userId="S::sacha.barre@student.manchester.ac.uk::ba9ccf00-610d-44a2-b608-a2162efc9472" providerId="AD" clId="Web-{E142663E-270B-7F5D-371D-CD2148381C04}" dt="2022-05-11T19:32:07.388" v="31"/>
      <pc:docMkLst>
        <pc:docMk/>
      </pc:docMkLst>
      <pc:sldChg chg="addSp delSp modSp modNotes">
        <pc:chgData name="Sacha Barre" userId="S::sacha.barre@student.manchester.ac.uk::ba9ccf00-610d-44a2-b608-a2162efc9472" providerId="AD" clId="Web-{E142663E-270B-7F5D-371D-CD2148381C04}" dt="2022-05-11T19:32:07.388" v="31"/>
        <pc:sldMkLst>
          <pc:docMk/>
          <pc:sldMk cId="3768278793" sldId="257"/>
        </pc:sldMkLst>
        <pc:spChg chg="add del mod">
          <ac:chgData name="Sacha Barre" userId="S::sacha.barre@student.manchester.ac.uk::ba9ccf00-610d-44a2-b608-a2162efc9472" providerId="AD" clId="Web-{E142663E-270B-7F5D-371D-CD2148381C04}" dt="2022-05-11T19:29:16.086" v="3"/>
          <ac:spMkLst>
            <pc:docMk/>
            <pc:sldMk cId="3768278793" sldId="257"/>
            <ac:spMk id="5" creationId="{3ED52006-04AD-CEAA-6D9A-3A08621F137E}"/>
          </ac:spMkLst>
        </pc:spChg>
        <pc:spChg chg="add del mod">
          <ac:chgData name="Sacha Barre" userId="S::sacha.barre@student.manchester.ac.uk::ba9ccf00-610d-44a2-b608-a2162efc9472" providerId="AD" clId="Web-{E142663E-270B-7F5D-371D-CD2148381C04}" dt="2022-05-11T19:29:56.556" v="18" actId="1076"/>
          <ac:spMkLst>
            <pc:docMk/>
            <pc:sldMk cId="3768278793" sldId="257"/>
            <ac:spMk id="7" creationId="{810FF809-BE56-CB9C-28E0-2C1592903467}"/>
          </ac:spMkLst>
        </pc:spChg>
        <pc:spChg chg="mod">
          <ac:chgData name="Sacha Barre" userId="S::sacha.barre@student.manchester.ac.uk::ba9ccf00-610d-44a2-b608-a2162efc9472" providerId="AD" clId="Web-{E142663E-270B-7F5D-371D-CD2148381C04}" dt="2022-05-11T19:29:53.619" v="17" actId="1076"/>
          <ac:spMkLst>
            <pc:docMk/>
            <pc:sldMk cId="3768278793" sldId="257"/>
            <ac:spMk id="8" creationId="{A1EABF08-813E-CBE7-E836-501F0A8E0CEB}"/>
          </ac:spMkLst>
        </pc:spChg>
      </pc:sldChg>
    </pc:docChg>
  </pc:docChgLst>
  <pc:docChgLst>
    <pc:chgData name="Clea Dronne" userId="c75e5198-4447-491b-b489-54b8eb76226b" providerId="ADAL" clId="{40D3DAE2-41A4-4189-8F85-9B6AC60ACB60}"/>
    <pc:docChg chg="undo custSel addSld delSld modSld">
      <pc:chgData name="Clea Dronne" userId="c75e5198-4447-491b-b489-54b8eb76226b" providerId="ADAL" clId="{40D3DAE2-41A4-4189-8F85-9B6AC60ACB60}" dt="2022-05-18T09:26:06.213" v="4123" actId="1076"/>
      <pc:docMkLst>
        <pc:docMk/>
      </pc:docMkLst>
      <pc:sldChg chg="addSp delSp modSp mod">
        <pc:chgData name="Clea Dronne" userId="c75e5198-4447-491b-b489-54b8eb76226b" providerId="ADAL" clId="{40D3DAE2-41A4-4189-8F85-9B6AC60ACB60}" dt="2022-05-12T09:48:17.211" v="4122" actId="1076"/>
        <pc:sldMkLst>
          <pc:docMk/>
          <pc:sldMk cId="3768278793" sldId="257"/>
        </pc:sldMkLst>
        <pc:spChg chg="mod">
          <ac:chgData name="Clea Dronne" userId="c75e5198-4447-491b-b489-54b8eb76226b" providerId="ADAL" clId="{40D3DAE2-41A4-4189-8F85-9B6AC60ACB60}" dt="2022-05-12T09:45:44.031" v="3879" actId="20577"/>
          <ac:spMkLst>
            <pc:docMk/>
            <pc:sldMk cId="3768278793" sldId="257"/>
            <ac:spMk id="7" creationId="{810FF809-BE56-CB9C-28E0-2C1592903467}"/>
          </ac:spMkLst>
        </pc:spChg>
        <pc:spChg chg="add del">
          <ac:chgData name="Clea Dronne" userId="c75e5198-4447-491b-b489-54b8eb76226b" providerId="ADAL" clId="{40D3DAE2-41A4-4189-8F85-9B6AC60ACB60}" dt="2022-05-12T09:45:58.663" v="3881" actId="22"/>
          <ac:spMkLst>
            <pc:docMk/>
            <pc:sldMk cId="3768278793" sldId="257"/>
            <ac:spMk id="9" creationId="{1A524074-14AC-EE6D-C1EB-E20B745331AB}"/>
          </ac:spMkLst>
        </pc:spChg>
        <pc:spChg chg="add mod">
          <ac:chgData name="Clea Dronne" userId="c75e5198-4447-491b-b489-54b8eb76226b" providerId="ADAL" clId="{40D3DAE2-41A4-4189-8F85-9B6AC60ACB60}" dt="2022-05-12T09:48:17.211" v="4122" actId="1076"/>
          <ac:spMkLst>
            <pc:docMk/>
            <pc:sldMk cId="3768278793" sldId="257"/>
            <ac:spMk id="10" creationId="{9308B703-66B0-BCE9-C507-B10B286EF129}"/>
          </ac:spMkLst>
        </pc:spChg>
      </pc:sldChg>
      <pc:sldChg chg="addSp delSp modSp mod modNotesTx">
        <pc:chgData name="Clea Dronne" userId="c75e5198-4447-491b-b489-54b8eb76226b" providerId="ADAL" clId="{40D3DAE2-41A4-4189-8F85-9B6AC60ACB60}" dt="2022-05-18T09:26:06.213" v="4123" actId="1076"/>
        <pc:sldMkLst>
          <pc:docMk/>
          <pc:sldMk cId="1155730067" sldId="258"/>
        </pc:sldMkLst>
        <pc:spChg chg="del mod">
          <ac:chgData name="Clea Dronne" userId="c75e5198-4447-491b-b489-54b8eb76226b" providerId="ADAL" clId="{40D3DAE2-41A4-4189-8F85-9B6AC60ACB60}" dt="2022-05-10T21:50:29.894" v="542"/>
          <ac:spMkLst>
            <pc:docMk/>
            <pc:sldMk cId="1155730067" sldId="258"/>
            <ac:spMk id="5" creationId="{620D82B7-EA7E-35E0-DDA6-FB0CF37F7B71}"/>
          </ac:spMkLst>
        </pc:spChg>
        <pc:spChg chg="mod">
          <ac:chgData name="Clea Dronne" userId="c75e5198-4447-491b-b489-54b8eb76226b" providerId="ADAL" clId="{40D3DAE2-41A4-4189-8F85-9B6AC60ACB60}" dt="2022-05-12T07:46:42.739" v="3444" actId="20577"/>
          <ac:spMkLst>
            <pc:docMk/>
            <pc:sldMk cId="1155730067" sldId="258"/>
            <ac:spMk id="6" creationId="{EC0859BA-F94B-7423-E719-840034378389}"/>
          </ac:spMkLst>
        </pc:spChg>
        <pc:spChg chg="add del mod">
          <ac:chgData name="Clea Dronne" userId="c75e5198-4447-491b-b489-54b8eb76226b" providerId="ADAL" clId="{40D3DAE2-41A4-4189-8F85-9B6AC60ACB60}" dt="2022-05-10T21:50:51.937" v="546"/>
          <ac:spMkLst>
            <pc:docMk/>
            <pc:sldMk cId="1155730067" sldId="258"/>
            <ac:spMk id="10" creationId="{A3BF5964-01E4-DC63-1AEC-FAA0D663EF0F}"/>
          </ac:spMkLst>
        </pc:spChg>
        <pc:spChg chg="add mod">
          <ac:chgData name="Clea Dronne" userId="c75e5198-4447-491b-b489-54b8eb76226b" providerId="ADAL" clId="{40D3DAE2-41A4-4189-8F85-9B6AC60ACB60}" dt="2022-05-10T22:00:50.397" v="832" actId="1076"/>
          <ac:spMkLst>
            <pc:docMk/>
            <pc:sldMk cId="1155730067" sldId="258"/>
            <ac:spMk id="15" creationId="{EE22FE77-4EA6-A742-4865-497F5D810F51}"/>
          </ac:spMkLst>
        </pc:spChg>
        <pc:spChg chg="add mod">
          <ac:chgData name="Clea Dronne" userId="c75e5198-4447-491b-b489-54b8eb76226b" providerId="ADAL" clId="{40D3DAE2-41A4-4189-8F85-9B6AC60ACB60}" dt="2022-05-10T22:00:54.297" v="833" actId="1076"/>
          <ac:spMkLst>
            <pc:docMk/>
            <pc:sldMk cId="1155730067" sldId="258"/>
            <ac:spMk id="16" creationId="{66126E39-381D-6E31-426D-584F9A88E16F}"/>
          </ac:spMkLst>
        </pc:spChg>
        <pc:picChg chg="add del mod">
          <ac:chgData name="Clea Dronne" userId="c75e5198-4447-491b-b489-54b8eb76226b" providerId="ADAL" clId="{40D3DAE2-41A4-4189-8F85-9B6AC60ACB60}" dt="2022-05-10T21:50:46.084" v="545" actId="478"/>
          <ac:picMkLst>
            <pc:docMk/>
            <pc:sldMk cId="1155730067" sldId="258"/>
            <ac:picMk id="7" creationId="{758AD902-D2EF-0503-4A21-69A0D6E13E09}"/>
          </ac:picMkLst>
        </pc:picChg>
        <pc:picChg chg="add mod">
          <ac:chgData name="Clea Dronne" userId="c75e5198-4447-491b-b489-54b8eb76226b" providerId="ADAL" clId="{40D3DAE2-41A4-4189-8F85-9B6AC60ACB60}" dt="2022-05-18T09:26:06.213" v="4123" actId="1076"/>
          <ac:picMkLst>
            <pc:docMk/>
            <pc:sldMk cId="1155730067" sldId="258"/>
            <ac:picMk id="12" creationId="{7ECE4B5E-6151-E437-EF42-CFBA362C6FEC}"/>
          </ac:picMkLst>
        </pc:picChg>
        <pc:picChg chg="add mod">
          <ac:chgData name="Clea Dronne" userId="c75e5198-4447-491b-b489-54b8eb76226b" providerId="ADAL" clId="{40D3DAE2-41A4-4189-8F85-9B6AC60ACB60}" dt="2022-05-10T21:51:42.999" v="559" actId="1076"/>
          <ac:picMkLst>
            <pc:docMk/>
            <pc:sldMk cId="1155730067" sldId="258"/>
            <ac:picMk id="14" creationId="{A4A469EC-6136-D8AD-C368-4AC844553C39}"/>
          </ac:picMkLst>
        </pc:picChg>
      </pc:sldChg>
      <pc:sldChg chg="del">
        <pc:chgData name="Clea Dronne" userId="c75e5198-4447-491b-b489-54b8eb76226b" providerId="ADAL" clId="{40D3DAE2-41A4-4189-8F85-9B6AC60ACB60}" dt="2022-05-11T17:01:26.939" v="1400" actId="47"/>
        <pc:sldMkLst>
          <pc:docMk/>
          <pc:sldMk cId="2606234000" sldId="259"/>
        </pc:sldMkLst>
      </pc:sldChg>
      <pc:sldChg chg="del">
        <pc:chgData name="Clea Dronne" userId="c75e5198-4447-491b-b489-54b8eb76226b" providerId="ADAL" clId="{40D3DAE2-41A4-4189-8F85-9B6AC60ACB60}" dt="2022-05-11T17:01:10.063" v="1398" actId="47"/>
        <pc:sldMkLst>
          <pc:docMk/>
          <pc:sldMk cId="1233324450" sldId="261"/>
        </pc:sldMkLst>
      </pc:sldChg>
      <pc:sldChg chg="addSp modSp mod modClrScheme chgLayout modNotesTx">
        <pc:chgData name="Clea Dronne" userId="c75e5198-4447-491b-b489-54b8eb76226b" providerId="ADAL" clId="{40D3DAE2-41A4-4189-8F85-9B6AC60ACB60}" dt="2022-05-12T07:45:13.550" v="3418" actId="20577"/>
        <pc:sldMkLst>
          <pc:docMk/>
          <pc:sldMk cId="972057170" sldId="262"/>
        </pc:sldMkLst>
        <pc:spChg chg="mod ord">
          <ac:chgData name="Clea Dronne" userId="c75e5198-4447-491b-b489-54b8eb76226b" providerId="ADAL" clId="{40D3DAE2-41A4-4189-8F85-9B6AC60ACB60}" dt="2022-05-11T19:17:14.427" v="3004" actId="1076"/>
          <ac:spMkLst>
            <pc:docMk/>
            <pc:sldMk cId="972057170" sldId="262"/>
            <ac:spMk id="2" creationId="{D7BDED20-9114-4067-850D-02F8F65D6FD9}"/>
          </ac:spMkLst>
        </pc:spChg>
        <pc:spChg chg="add mod ord">
          <ac:chgData name="Clea Dronne" userId="c75e5198-4447-491b-b489-54b8eb76226b" providerId="ADAL" clId="{40D3DAE2-41A4-4189-8F85-9B6AC60ACB60}" dt="2022-05-11T19:17:18.580" v="3005" actId="1076"/>
          <ac:spMkLst>
            <pc:docMk/>
            <pc:sldMk cId="972057170" sldId="262"/>
            <ac:spMk id="3" creationId="{77BB80EC-8B04-7939-5B44-E2D070D92B08}"/>
          </ac:spMkLst>
        </pc:spChg>
        <pc:spChg chg="mod ord">
          <ac:chgData name="Clea Dronne" userId="c75e5198-4447-491b-b489-54b8eb76226b" providerId="ADAL" clId="{40D3DAE2-41A4-4189-8F85-9B6AC60ACB60}" dt="2022-05-11T19:11:01.540" v="2665" actId="700"/>
          <ac:spMkLst>
            <pc:docMk/>
            <pc:sldMk cId="972057170" sldId="262"/>
            <ac:spMk id="4" creationId="{948F1703-DAF6-4886-8E8D-10ED53834A85}"/>
          </ac:spMkLst>
        </pc:spChg>
        <pc:spChg chg="mod ord">
          <ac:chgData name="Clea Dronne" userId="c75e5198-4447-491b-b489-54b8eb76226b" providerId="ADAL" clId="{40D3DAE2-41A4-4189-8F85-9B6AC60ACB60}" dt="2022-05-12T07:45:13.550" v="3418" actId="20577"/>
          <ac:spMkLst>
            <pc:docMk/>
            <pc:sldMk cId="972057170" sldId="262"/>
            <ac:spMk id="5" creationId="{620D82B7-EA7E-35E0-DDA6-FB0CF37F7B71}"/>
          </ac:spMkLst>
        </pc:spChg>
        <pc:spChg chg="mod ord">
          <ac:chgData name="Clea Dronne" userId="c75e5198-4447-491b-b489-54b8eb76226b" providerId="ADAL" clId="{40D3DAE2-41A4-4189-8F85-9B6AC60ACB60}" dt="2022-05-11T19:17:25.924" v="3007" actId="14100"/>
          <ac:spMkLst>
            <pc:docMk/>
            <pc:sldMk cId="972057170" sldId="262"/>
            <ac:spMk id="6" creationId="{EC0859BA-F94B-7423-E719-840034378389}"/>
          </ac:spMkLst>
        </pc:spChg>
        <pc:spChg chg="add mod ord">
          <ac:chgData name="Clea Dronne" userId="c75e5198-4447-491b-b489-54b8eb76226b" providerId="ADAL" clId="{40D3DAE2-41A4-4189-8F85-9B6AC60ACB60}" dt="2022-05-11T19:17:22.619" v="3006" actId="1076"/>
          <ac:spMkLst>
            <pc:docMk/>
            <pc:sldMk cId="972057170" sldId="262"/>
            <ac:spMk id="7" creationId="{FD42BFC7-BA4B-77EE-DC9F-CA4F0B0A7208}"/>
          </ac:spMkLst>
        </pc:spChg>
      </pc:sldChg>
      <pc:sldChg chg="addSp delSp modSp mod modNotesTx">
        <pc:chgData name="Clea Dronne" userId="c75e5198-4447-491b-b489-54b8eb76226b" providerId="ADAL" clId="{40D3DAE2-41A4-4189-8F85-9B6AC60ACB60}" dt="2022-05-12T09:43:10.861" v="3814" actId="20577"/>
        <pc:sldMkLst>
          <pc:docMk/>
          <pc:sldMk cId="4264762646" sldId="263"/>
        </pc:sldMkLst>
        <pc:spChg chg="add mod">
          <ac:chgData name="Clea Dronne" userId="c75e5198-4447-491b-b489-54b8eb76226b" providerId="ADAL" clId="{40D3DAE2-41A4-4189-8F85-9B6AC60ACB60}" dt="2022-05-10T22:26:15.338" v="1221" actId="1076"/>
          <ac:spMkLst>
            <pc:docMk/>
            <pc:sldMk cId="4264762646" sldId="263"/>
            <ac:spMk id="5" creationId="{DC789486-EE24-F828-A7B5-2B8FF3D1CB41}"/>
          </ac:spMkLst>
        </pc:spChg>
        <pc:spChg chg="del mod">
          <ac:chgData name="Clea Dronne" userId="c75e5198-4447-491b-b489-54b8eb76226b" providerId="ADAL" clId="{40D3DAE2-41A4-4189-8F85-9B6AC60ACB60}" dt="2022-05-11T19:19:08.469" v="3011" actId="478"/>
          <ac:spMkLst>
            <pc:docMk/>
            <pc:sldMk cId="4264762646" sldId="263"/>
            <ac:spMk id="6" creationId="{EC0859BA-F94B-7423-E719-840034378389}"/>
          </ac:spMkLst>
        </pc:spChg>
        <pc:spChg chg="add mod">
          <ac:chgData name="Clea Dronne" userId="c75e5198-4447-491b-b489-54b8eb76226b" providerId="ADAL" clId="{40D3DAE2-41A4-4189-8F85-9B6AC60ACB60}" dt="2022-05-12T09:43:10.861" v="3814" actId="20577"/>
          <ac:spMkLst>
            <pc:docMk/>
            <pc:sldMk cId="4264762646" sldId="263"/>
            <ac:spMk id="7" creationId="{A7600B6B-BA06-C589-6DF1-AA041AC7C637}"/>
          </ac:spMkLst>
        </pc:spChg>
        <pc:graphicFrameChg chg="add mod modGraphic">
          <ac:chgData name="Clea Dronne" userId="c75e5198-4447-491b-b489-54b8eb76226b" providerId="ADAL" clId="{40D3DAE2-41A4-4189-8F85-9B6AC60ACB60}" dt="2022-05-12T09:40:11.460" v="3586" actId="20577"/>
          <ac:graphicFrameMkLst>
            <pc:docMk/>
            <pc:sldMk cId="4264762646" sldId="263"/>
            <ac:graphicFrameMk id="3" creationId="{B3EA7130-901A-4A75-783B-22641A99303E}"/>
          </ac:graphicFrameMkLst>
        </pc:graphicFrameChg>
      </pc:sldChg>
      <pc:sldChg chg="addSp modSp new mod">
        <pc:chgData name="Clea Dronne" userId="c75e5198-4447-491b-b489-54b8eb76226b" providerId="ADAL" clId="{40D3DAE2-41A4-4189-8F85-9B6AC60ACB60}" dt="2022-05-11T19:01:16.461" v="2418" actId="1076"/>
        <pc:sldMkLst>
          <pc:docMk/>
          <pc:sldMk cId="314161020" sldId="264"/>
        </pc:sldMkLst>
        <pc:spChg chg="mod">
          <ac:chgData name="Clea Dronne" userId="c75e5198-4447-491b-b489-54b8eb76226b" providerId="ADAL" clId="{40D3DAE2-41A4-4189-8F85-9B6AC60ACB60}" dt="2022-05-10T22:09:11.408" v="1022" actId="20577"/>
          <ac:spMkLst>
            <pc:docMk/>
            <pc:sldMk cId="314161020" sldId="264"/>
            <ac:spMk id="2" creationId="{A01AFCEE-A9D5-600A-87C7-BE89AB68D160}"/>
          </ac:spMkLst>
        </pc:spChg>
        <pc:spChg chg="mod">
          <ac:chgData name="Clea Dronne" userId="c75e5198-4447-491b-b489-54b8eb76226b" providerId="ADAL" clId="{40D3DAE2-41A4-4189-8F85-9B6AC60ACB60}" dt="2022-05-10T22:17:04.276" v="1219" actId="20577"/>
          <ac:spMkLst>
            <pc:docMk/>
            <pc:sldMk cId="314161020" sldId="264"/>
            <ac:spMk id="3" creationId="{3AC72C93-F435-3729-E8C9-D99F7EAA01B4}"/>
          </ac:spMkLst>
        </pc:spChg>
        <pc:spChg chg="add mod">
          <ac:chgData name="Clea Dronne" userId="c75e5198-4447-491b-b489-54b8eb76226b" providerId="ADAL" clId="{40D3DAE2-41A4-4189-8F85-9B6AC60ACB60}" dt="2022-05-11T18:56:35.519" v="2329" actId="1076"/>
          <ac:spMkLst>
            <pc:docMk/>
            <pc:sldMk cId="314161020" sldId="264"/>
            <ac:spMk id="4" creationId="{ADEB77B0-394E-A64E-2316-CB2EA59CA5AB}"/>
          </ac:spMkLst>
        </pc:spChg>
        <pc:spChg chg="add mod">
          <ac:chgData name="Clea Dronne" userId="c75e5198-4447-491b-b489-54b8eb76226b" providerId="ADAL" clId="{40D3DAE2-41A4-4189-8F85-9B6AC60ACB60}" dt="2022-05-11T18:57:11.793" v="2336" actId="1076"/>
          <ac:spMkLst>
            <pc:docMk/>
            <pc:sldMk cId="314161020" sldId="264"/>
            <ac:spMk id="14" creationId="{5CB75C36-53D0-EC5F-9DD1-DCC568AC0C20}"/>
          </ac:spMkLst>
        </pc:spChg>
        <pc:spChg chg="add mod">
          <ac:chgData name="Clea Dronne" userId="c75e5198-4447-491b-b489-54b8eb76226b" providerId="ADAL" clId="{40D3DAE2-41A4-4189-8F85-9B6AC60ACB60}" dt="2022-05-11T18:57:32.916" v="2338"/>
          <ac:spMkLst>
            <pc:docMk/>
            <pc:sldMk cId="314161020" sldId="264"/>
            <ac:spMk id="15" creationId="{611BCC84-CD90-C6A0-0999-05DA265E08A6}"/>
          </ac:spMkLst>
        </pc:spChg>
        <pc:picChg chg="mod">
          <ac:chgData name="Clea Dronne" userId="c75e5198-4447-491b-b489-54b8eb76226b" providerId="ADAL" clId="{40D3DAE2-41A4-4189-8F85-9B6AC60ACB60}" dt="2022-05-11T19:01:06.178" v="2415" actId="1076"/>
          <ac:picMkLst>
            <pc:docMk/>
            <pc:sldMk cId="314161020" sldId="264"/>
            <ac:picMk id="6" creationId="{0B741B8C-FC67-5646-6BB5-417502C6F7F8}"/>
          </ac:picMkLst>
        </pc:picChg>
        <pc:picChg chg="mod">
          <ac:chgData name="Clea Dronne" userId="c75e5198-4447-491b-b489-54b8eb76226b" providerId="ADAL" clId="{40D3DAE2-41A4-4189-8F85-9B6AC60ACB60}" dt="2022-05-11T19:01:09.239" v="2416" actId="14100"/>
          <ac:picMkLst>
            <pc:docMk/>
            <pc:sldMk cId="314161020" sldId="264"/>
            <ac:picMk id="7" creationId="{81C73120-2148-1927-536B-FF6D2AFBD0C6}"/>
          </ac:picMkLst>
        </pc:picChg>
        <pc:picChg chg="mod">
          <ac:chgData name="Clea Dronne" userId="c75e5198-4447-491b-b489-54b8eb76226b" providerId="ADAL" clId="{40D3DAE2-41A4-4189-8F85-9B6AC60ACB60}" dt="2022-05-11T19:00:25.498" v="2406" actId="1076"/>
          <ac:picMkLst>
            <pc:docMk/>
            <pc:sldMk cId="314161020" sldId="264"/>
            <ac:picMk id="8" creationId="{0A8439EA-B7F7-A9CC-58B7-52B458785CF3}"/>
          </ac:picMkLst>
        </pc:picChg>
        <pc:picChg chg="mod">
          <ac:chgData name="Clea Dronne" userId="c75e5198-4447-491b-b489-54b8eb76226b" providerId="ADAL" clId="{40D3DAE2-41A4-4189-8F85-9B6AC60ACB60}" dt="2022-05-11T19:00:52.467" v="2411" actId="1076"/>
          <ac:picMkLst>
            <pc:docMk/>
            <pc:sldMk cId="314161020" sldId="264"/>
            <ac:picMk id="11" creationId="{B1BA1304-490A-4382-6465-43D19DA47499}"/>
          </ac:picMkLst>
        </pc:picChg>
        <pc:picChg chg="mod">
          <ac:chgData name="Clea Dronne" userId="c75e5198-4447-491b-b489-54b8eb76226b" providerId="ADAL" clId="{40D3DAE2-41A4-4189-8F85-9B6AC60ACB60}" dt="2022-05-11T19:01:16.461" v="2418" actId="1076"/>
          <ac:picMkLst>
            <pc:docMk/>
            <pc:sldMk cId="314161020" sldId="264"/>
            <ac:picMk id="12" creationId="{84AEDDC6-8CAD-DF7A-A5BF-BFB272EC3940}"/>
          </ac:picMkLst>
        </pc:picChg>
        <pc:picChg chg="mod">
          <ac:chgData name="Clea Dronne" userId="c75e5198-4447-491b-b489-54b8eb76226b" providerId="ADAL" clId="{40D3DAE2-41A4-4189-8F85-9B6AC60ACB60}" dt="2022-05-11T19:00:43.771" v="2409" actId="14100"/>
          <ac:picMkLst>
            <pc:docMk/>
            <pc:sldMk cId="314161020" sldId="264"/>
            <ac:picMk id="13" creationId="{2002A761-0381-3F09-56E9-6F432C20E05C}"/>
          </ac:picMkLst>
        </pc:picChg>
      </pc:sldChg>
      <pc:sldChg chg="addSp delSp modSp add mod modNotesTx">
        <pc:chgData name="Clea Dronne" userId="c75e5198-4447-491b-b489-54b8eb76226b" providerId="ADAL" clId="{40D3DAE2-41A4-4189-8F85-9B6AC60ACB60}" dt="2022-05-11T19:02:09.309" v="2428" actId="167"/>
        <pc:sldMkLst>
          <pc:docMk/>
          <pc:sldMk cId="3289880567" sldId="265"/>
        </pc:sldMkLst>
        <pc:spChg chg="mod">
          <ac:chgData name="Clea Dronne" userId="c75e5198-4447-491b-b489-54b8eb76226b" providerId="ADAL" clId="{40D3DAE2-41A4-4189-8F85-9B6AC60ACB60}" dt="2022-05-10T22:09:24.353" v="1029" actId="20577"/>
          <ac:spMkLst>
            <pc:docMk/>
            <pc:sldMk cId="3289880567" sldId="265"/>
            <ac:spMk id="2" creationId="{A01AFCEE-A9D5-600A-87C7-BE89AB68D160}"/>
          </ac:spMkLst>
        </pc:spChg>
        <pc:spChg chg="del">
          <ac:chgData name="Clea Dronne" userId="c75e5198-4447-491b-b489-54b8eb76226b" providerId="ADAL" clId="{40D3DAE2-41A4-4189-8F85-9B6AC60ACB60}" dt="2022-05-10T22:11:44.624" v="1030"/>
          <ac:spMkLst>
            <pc:docMk/>
            <pc:sldMk cId="3289880567" sldId="265"/>
            <ac:spMk id="3" creationId="{3AC72C93-F435-3729-E8C9-D99F7EAA01B4}"/>
          </ac:spMkLst>
        </pc:spChg>
        <pc:spChg chg="del">
          <ac:chgData name="Clea Dronne" userId="c75e5198-4447-491b-b489-54b8eb76226b" providerId="ADAL" clId="{40D3DAE2-41A4-4189-8F85-9B6AC60ACB60}" dt="2022-05-10T22:11:44.624" v="1030"/>
          <ac:spMkLst>
            <pc:docMk/>
            <pc:sldMk cId="3289880567" sldId="265"/>
            <ac:spMk id="4" creationId="{DA13D355-4FD5-ADC7-17ED-ED4E78F81E98}"/>
          </ac:spMkLst>
        </pc:spChg>
        <pc:spChg chg="add mod">
          <ac:chgData name="Clea Dronne" userId="c75e5198-4447-491b-b489-54b8eb76226b" providerId="ADAL" clId="{40D3DAE2-41A4-4189-8F85-9B6AC60ACB60}" dt="2022-05-11T18:59:25.730" v="2376" actId="20577"/>
          <ac:spMkLst>
            <pc:docMk/>
            <pc:sldMk cId="3289880567" sldId="265"/>
            <ac:spMk id="13" creationId="{592C33DC-9661-9C6B-75D9-2711089CC965}"/>
          </ac:spMkLst>
        </pc:spChg>
        <pc:spChg chg="add del mod">
          <ac:chgData name="Clea Dronne" userId="c75e5198-4447-491b-b489-54b8eb76226b" providerId="ADAL" clId="{40D3DAE2-41A4-4189-8F85-9B6AC60ACB60}" dt="2022-05-10T22:12:24.998" v="1042"/>
          <ac:spMkLst>
            <pc:docMk/>
            <pc:sldMk cId="3289880567" sldId="265"/>
            <ac:spMk id="13" creationId="{C25007BB-A8CE-86BA-4D2D-678A29AE9168}"/>
          </ac:spMkLst>
        </pc:spChg>
        <pc:spChg chg="add mod">
          <ac:chgData name="Clea Dronne" userId="c75e5198-4447-491b-b489-54b8eb76226b" providerId="ADAL" clId="{40D3DAE2-41A4-4189-8F85-9B6AC60ACB60}" dt="2022-05-11T18:59:41.191" v="2387" actId="20577"/>
          <ac:spMkLst>
            <pc:docMk/>
            <pc:sldMk cId="3289880567" sldId="265"/>
            <ac:spMk id="14" creationId="{97D8C030-E612-61C3-A1A3-00DB6F9B016D}"/>
          </ac:spMkLst>
        </pc:spChg>
        <pc:spChg chg="add mod">
          <ac:chgData name="Clea Dronne" userId="c75e5198-4447-491b-b489-54b8eb76226b" providerId="ADAL" clId="{40D3DAE2-41A4-4189-8F85-9B6AC60ACB60}" dt="2022-05-10T22:13:33.749" v="1120" actId="1076"/>
          <ac:spMkLst>
            <pc:docMk/>
            <pc:sldMk cId="3289880567" sldId="265"/>
            <ac:spMk id="16" creationId="{90A30515-3F0E-2685-90FD-FD3E020E6FAB}"/>
          </ac:spMkLst>
        </pc:spChg>
        <pc:spChg chg="add mod">
          <ac:chgData name="Clea Dronne" userId="c75e5198-4447-491b-b489-54b8eb76226b" providerId="ADAL" clId="{40D3DAE2-41A4-4189-8F85-9B6AC60ACB60}" dt="2022-05-11T19:00:03.262" v="2404" actId="20577"/>
          <ac:spMkLst>
            <pc:docMk/>
            <pc:sldMk cId="3289880567" sldId="265"/>
            <ac:spMk id="17" creationId="{5A5D1E2E-C23B-6B63-E865-487475EE619C}"/>
          </ac:spMkLst>
        </pc:spChg>
        <pc:picChg chg="mod ord">
          <ac:chgData name="Clea Dronne" userId="c75e5198-4447-491b-b489-54b8eb76226b" providerId="ADAL" clId="{40D3DAE2-41A4-4189-8F85-9B6AC60ACB60}" dt="2022-05-11T19:02:09.309" v="2428" actId="167"/>
          <ac:picMkLst>
            <pc:docMk/>
            <pc:sldMk cId="3289880567" sldId="265"/>
            <ac:picMk id="6" creationId="{3BB6122C-7B4B-B9CD-C763-D6C910ABC58B}"/>
          </ac:picMkLst>
        </pc:picChg>
        <pc:picChg chg="add mod">
          <ac:chgData name="Clea Dronne" userId="c75e5198-4447-491b-b489-54b8eb76226b" providerId="ADAL" clId="{40D3DAE2-41A4-4189-8F85-9B6AC60ACB60}" dt="2022-05-11T18:58:00.373" v="2340" actId="1076"/>
          <ac:picMkLst>
            <pc:docMk/>
            <pc:sldMk cId="3289880567" sldId="265"/>
            <ac:picMk id="7" creationId="{E52BED1C-094A-2AC9-192A-90610D522778}"/>
          </ac:picMkLst>
        </pc:picChg>
        <pc:picChg chg="mod">
          <ac:chgData name="Clea Dronne" userId="c75e5198-4447-491b-b489-54b8eb76226b" providerId="ADAL" clId="{40D3DAE2-41A4-4189-8F85-9B6AC60ACB60}" dt="2022-05-11T18:58:22.419" v="2346" actId="1076"/>
          <ac:picMkLst>
            <pc:docMk/>
            <pc:sldMk cId="3289880567" sldId="265"/>
            <ac:picMk id="8" creationId="{D90E653A-02F8-3F4F-99B7-4EC79F8D688B}"/>
          </ac:picMkLst>
        </pc:picChg>
        <pc:picChg chg="add del mod">
          <ac:chgData name="Clea Dronne" userId="c75e5198-4447-491b-b489-54b8eb76226b" providerId="ADAL" clId="{40D3DAE2-41A4-4189-8F85-9B6AC60ACB60}" dt="2022-05-10T22:11:54.032" v="1040" actId="478"/>
          <ac:picMkLst>
            <pc:docMk/>
            <pc:sldMk cId="3289880567" sldId="265"/>
            <ac:picMk id="9" creationId="{00A4B9CB-D351-11CA-693C-E480462AA1C7}"/>
          </ac:picMkLst>
        </pc:picChg>
        <pc:picChg chg="add mod">
          <ac:chgData name="Clea Dronne" userId="c75e5198-4447-491b-b489-54b8eb76226b" providerId="ADAL" clId="{40D3DAE2-41A4-4189-8F85-9B6AC60ACB60}" dt="2022-05-11T18:58:09.319" v="2342" actId="1076"/>
          <ac:picMkLst>
            <pc:docMk/>
            <pc:sldMk cId="3289880567" sldId="265"/>
            <ac:picMk id="11" creationId="{8752AEEA-060F-6F53-7505-4A83F6C31918}"/>
          </ac:picMkLst>
        </pc:picChg>
        <pc:picChg chg="add mod">
          <ac:chgData name="Clea Dronne" userId="c75e5198-4447-491b-b489-54b8eb76226b" providerId="ADAL" clId="{40D3DAE2-41A4-4189-8F85-9B6AC60ACB60}" dt="2022-05-10T22:13:56.157" v="1123" actId="1076"/>
          <ac:picMkLst>
            <pc:docMk/>
            <pc:sldMk cId="3289880567" sldId="265"/>
            <ac:picMk id="15" creationId="{81F22495-38B6-7885-7AA6-C97A9AB35B75}"/>
          </ac:picMkLst>
        </pc:picChg>
        <pc:picChg chg="add mod">
          <ac:chgData name="Clea Dronne" userId="c75e5198-4447-491b-b489-54b8eb76226b" providerId="ADAL" clId="{40D3DAE2-41A4-4189-8F85-9B6AC60ACB60}" dt="2022-05-11T18:58:59.943" v="2355" actId="1076"/>
          <ac:picMkLst>
            <pc:docMk/>
            <pc:sldMk cId="3289880567" sldId="265"/>
            <ac:picMk id="18" creationId="{16D648B3-9A1E-7D98-B210-15E290E967F3}"/>
          </ac:picMkLst>
        </pc:picChg>
        <pc:picChg chg="add mod ord">
          <ac:chgData name="Clea Dronne" userId="c75e5198-4447-491b-b489-54b8eb76226b" providerId="ADAL" clId="{40D3DAE2-41A4-4189-8F85-9B6AC60ACB60}" dt="2022-05-10T22:15:33.139" v="1143" actId="14100"/>
          <ac:picMkLst>
            <pc:docMk/>
            <pc:sldMk cId="3289880567" sldId="265"/>
            <ac:picMk id="20" creationId="{C6C26E2F-5AF7-53BD-BE57-D099E5D620BF}"/>
          </ac:picMkLst>
        </pc:picChg>
        <pc:picChg chg="add mod">
          <ac:chgData name="Clea Dronne" userId="c75e5198-4447-491b-b489-54b8eb76226b" providerId="ADAL" clId="{40D3DAE2-41A4-4189-8F85-9B6AC60ACB60}" dt="2022-05-11T18:59:01.869" v="2356" actId="1076"/>
          <ac:picMkLst>
            <pc:docMk/>
            <pc:sldMk cId="3289880567" sldId="265"/>
            <ac:picMk id="22" creationId="{AB0316AE-3346-B94B-5A97-978986997A92}"/>
          </ac:picMkLst>
        </pc:picChg>
      </pc:sldChg>
      <pc:sldChg chg="addSp modSp add mod">
        <pc:chgData name="Clea Dronne" userId="c75e5198-4447-491b-b489-54b8eb76226b" providerId="ADAL" clId="{40D3DAE2-41A4-4189-8F85-9B6AC60ACB60}" dt="2022-05-12T09:41:07.914" v="3632" actId="1076"/>
        <pc:sldMkLst>
          <pc:docMk/>
          <pc:sldMk cId="2551506492" sldId="266"/>
        </pc:sldMkLst>
        <pc:spChg chg="add mod">
          <ac:chgData name="Clea Dronne" userId="c75e5198-4447-491b-b489-54b8eb76226b" providerId="ADAL" clId="{40D3DAE2-41A4-4189-8F85-9B6AC60ACB60}" dt="2022-05-12T09:41:07.914" v="3632" actId="1076"/>
          <ac:spMkLst>
            <pc:docMk/>
            <pc:sldMk cId="2551506492" sldId="266"/>
            <ac:spMk id="9" creationId="{59B0F130-1AAB-03C8-3BD2-ADC7D6119E7A}"/>
          </ac:spMkLst>
        </pc:spChg>
        <pc:picChg chg="mod">
          <ac:chgData name="Clea Dronne" userId="c75e5198-4447-491b-b489-54b8eb76226b" providerId="ADAL" clId="{40D3DAE2-41A4-4189-8F85-9B6AC60ACB60}" dt="2022-05-12T09:40:39.326" v="3594" actId="1076"/>
          <ac:picMkLst>
            <pc:docMk/>
            <pc:sldMk cId="2551506492" sldId="266"/>
            <ac:picMk id="3" creationId="{74D05B2D-DF0A-B3C6-AE3E-9276EA073454}"/>
          </ac:picMkLst>
        </pc:picChg>
        <pc:picChg chg="mod">
          <ac:chgData name="Clea Dronne" userId="c75e5198-4447-491b-b489-54b8eb76226b" providerId="ADAL" clId="{40D3DAE2-41A4-4189-8F85-9B6AC60ACB60}" dt="2022-05-12T09:40:37.647" v="3593" actId="1076"/>
          <ac:picMkLst>
            <pc:docMk/>
            <pc:sldMk cId="2551506492" sldId="266"/>
            <ac:picMk id="6" creationId="{15D43FCB-5407-56A5-98A0-62A51131B395}"/>
          </ac:picMkLst>
        </pc:picChg>
      </pc:sldChg>
      <pc:sldChg chg="modSp add mod">
        <pc:chgData name="Clea Dronne" userId="c75e5198-4447-491b-b489-54b8eb76226b" providerId="ADAL" clId="{40D3DAE2-41A4-4189-8F85-9B6AC60ACB60}" dt="2022-05-11T19:22:24.322" v="3321" actId="790"/>
        <pc:sldMkLst>
          <pc:docMk/>
          <pc:sldMk cId="2331288347" sldId="267"/>
        </pc:sldMkLst>
        <pc:spChg chg="mod">
          <ac:chgData name="Clea Dronne" userId="c75e5198-4447-491b-b489-54b8eb76226b" providerId="ADAL" clId="{40D3DAE2-41A4-4189-8F85-9B6AC60ACB60}" dt="2022-05-11T19:22:24.322" v="3321" actId="790"/>
          <ac:spMkLst>
            <pc:docMk/>
            <pc:sldMk cId="2331288347" sldId="267"/>
            <ac:spMk id="4" creationId="{86C8FF05-BC39-48D9-3C9A-9AD452E92E8E}"/>
          </ac:spMkLst>
        </pc:spChg>
      </pc:sldChg>
      <pc:sldChg chg="add del">
        <pc:chgData name="Clea Dronne" userId="c75e5198-4447-491b-b489-54b8eb76226b" providerId="ADAL" clId="{40D3DAE2-41A4-4189-8F85-9B6AC60ACB60}" dt="2022-05-11T17:01:15.002" v="1399" actId="47"/>
        <pc:sldMkLst>
          <pc:docMk/>
          <pc:sldMk cId="2746690851" sldId="267"/>
        </pc:sldMkLst>
      </pc:sldChg>
      <pc:sldChg chg="modSp add mod">
        <pc:chgData name="Clea Dronne" userId="c75e5198-4447-491b-b489-54b8eb76226b" providerId="ADAL" clId="{40D3DAE2-41A4-4189-8F85-9B6AC60ACB60}" dt="2022-05-11T19:22:41.925" v="3323" actId="790"/>
        <pc:sldMkLst>
          <pc:docMk/>
          <pc:sldMk cId="605134803" sldId="268"/>
        </pc:sldMkLst>
        <pc:spChg chg="mod">
          <ac:chgData name="Clea Dronne" userId="c75e5198-4447-491b-b489-54b8eb76226b" providerId="ADAL" clId="{40D3DAE2-41A4-4189-8F85-9B6AC60ACB60}" dt="2022-05-11T19:22:41.925" v="3323" actId="790"/>
          <ac:spMkLst>
            <pc:docMk/>
            <pc:sldMk cId="605134803" sldId="268"/>
            <ac:spMk id="4" creationId="{48ED813C-8E2B-13D9-6ABB-1347255B4771}"/>
          </ac:spMkLst>
        </pc:spChg>
      </pc:sldChg>
      <pc:sldChg chg="add del">
        <pc:chgData name="Clea Dronne" userId="c75e5198-4447-491b-b489-54b8eb76226b" providerId="ADAL" clId="{40D3DAE2-41A4-4189-8F85-9B6AC60ACB60}" dt="2022-05-11T17:07:34.920" v="1449" actId="47"/>
        <pc:sldMkLst>
          <pc:docMk/>
          <pc:sldMk cId="2579116687" sldId="269"/>
        </pc:sldMkLst>
      </pc:sldChg>
      <pc:sldChg chg="add del">
        <pc:chgData name="Clea Dronne" userId="c75e5198-4447-491b-b489-54b8eb76226b" providerId="ADAL" clId="{40D3DAE2-41A4-4189-8F85-9B6AC60ACB60}" dt="2022-05-11T17:07:36.628" v="1450" actId="47"/>
        <pc:sldMkLst>
          <pc:docMk/>
          <pc:sldMk cId="746863194" sldId="270"/>
        </pc:sldMkLst>
      </pc:sldChg>
      <pc:sldChg chg="addSp modSp new mod">
        <pc:chgData name="Clea Dronne" userId="c75e5198-4447-491b-b489-54b8eb76226b" providerId="ADAL" clId="{40D3DAE2-41A4-4189-8F85-9B6AC60ACB60}" dt="2022-05-12T09:16:04.319" v="3446" actId="20577"/>
        <pc:sldMkLst>
          <pc:docMk/>
          <pc:sldMk cId="2084286571" sldId="271"/>
        </pc:sldMkLst>
        <pc:spChg chg="mod">
          <ac:chgData name="Clea Dronne" userId="c75e5198-4447-491b-b489-54b8eb76226b" providerId="ADAL" clId="{40D3DAE2-41A4-4189-8F85-9B6AC60ACB60}" dt="2022-05-11T17:04:50.163" v="1432" actId="20577"/>
          <ac:spMkLst>
            <pc:docMk/>
            <pc:sldMk cId="2084286571" sldId="271"/>
            <ac:spMk id="2" creationId="{AEEDFDB7-9D96-1566-9B41-B2129BFA2B16}"/>
          </ac:spMkLst>
        </pc:spChg>
        <pc:spChg chg="mod">
          <ac:chgData name="Clea Dronne" userId="c75e5198-4447-491b-b489-54b8eb76226b" providerId="ADAL" clId="{40D3DAE2-41A4-4189-8F85-9B6AC60ACB60}" dt="2022-05-11T19:22:35.611" v="3322" actId="790"/>
          <ac:spMkLst>
            <pc:docMk/>
            <pc:sldMk cId="2084286571" sldId="271"/>
            <ac:spMk id="3" creationId="{2968D025-DD24-0C15-4E5A-B8AEA9B40F49}"/>
          </ac:spMkLst>
        </pc:spChg>
        <pc:spChg chg="mod">
          <ac:chgData name="Clea Dronne" userId="c75e5198-4447-491b-b489-54b8eb76226b" providerId="ADAL" clId="{40D3DAE2-41A4-4189-8F85-9B6AC60ACB60}" dt="2022-05-12T09:16:04.319" v="3446" actId="20577"/>
          <ac:spMkLst>
            <pc:docMk/>
            <pc:sldMk cId="2084286571" sldId="271"/>
            <ac:spMk id="4" creationId="{27858650-ABCF-093B-FFF3-7C5AA9F12DD7}"/>
          </ac:spMkLst>
        </pc:spChg>
        <pc:spChg chg="add mod">
          <ac:chgData name="Clea Dronne" userId="c75e5198-4447-491b-b489-54b8eb76226b" providerId="ADAL" clId="{40D3DAE2-41A4-4189-8F85-9B6AC60ACB60}" dt="2022-05-11T17:06:26.374" v="1443" actId="1076"/>
          <ac:spMkLst>
            <pc:docMk/>
            <pc:sldMk cId="2084286571" sldId="271"/>
            <ac:spMk id="6" creationId="{8F29465C-8755-AD65-65E1-302CDD7D4D62}"/>
          </ac:spMkLst>
        </pc:spChg>
        <pc:spChg chg="add mod">
          <ac:chgData name="Clea Dronne" userId="c75e5198-4447-491b-b489-54b8eb76226b" providerId="ADAL" clId="{40D3DAE2-41A4-4189-8F85-9B6AC60ACB60}" dt="2022-05-11T17:07:13.546" v="1446" actId="1076"/>
          <ac:spMkLst>
            <pc:docMk/>
            <pc:sldMk cId="2084286571" sldId="271"/>
            <ac:spMk id="7" creationId="{651B186F-55D7-F787-2C1D-CE72B2AAAB6F}"/>
          </ac:spMkLst>
        </pc:spChg>
        <pc:spChg chg="add mod">
          <ac:chgData name="Clea Dronne" userId="c75e5198-4447-491b-b489-54b8eb76226b" providerId="ADAL" clId="{40D3DAE2-41A4-4189-8F85-9B6AC60ACB60}" dt="2022-05-11T17:07:30.387" v="1448" actId="1076"/>
          <ac:spMkLst>
            <pc:docMk/>
            <pc:sldMk cId="2084286571" sldId="271"/>
            <ac:spMk id="8" creationId="{2AC16347-6161-3BB6-9ED6-61296A872B8A}"/>
          </ac:spMkLst>
        </pc:spChg>
      </pc:sldChg>
      <pc:sldChg chg="addSp delSp modSp mod modClrScheme chgLayout modNotesTx">
        <pc:chgData name="Clea Dronne" userId="c75e5198-4447-491b-b489-54b8eb76226b" providerId="ADAL" clId="{40D3DAE2-41A4-4189-8F85-9B6AC60ACB60}" dt="2022-05-12T09:44:26.217" v="3875" actId="1076"/>
        <pc:sldMkLst>
          <pc:docMk/>
          <pc:sldMk cId="2527726148" sldId="272"/>
        </pc:sldMkLst>
        <pc:spChg chg="mod ord">
          <ac:chgData name="Clea Dronne" userId="c75e5198-4447-491b-b489-54b8eb76226b" providerId="ADAL" clId="{40D3DAE2-41A4-4189-8F85-9B6AC60ACB60}" dt="2022-05-11T18:35:38.117" v="1459" actId="1076"/>
          <ac:spMkLst>
            <pc:docMk/>
            <pc:sldMk cId="2527726148" sldId="272"/>
            <ac:spMk id="2" creationId="{CD2FF33F-AD98-CD86-E488-AB4536C51FA8}"/>
          </ac:spMkLst>
        </pc:spChg>
        <pc:spChg chg="mod ord">
          <ac:chgData name="Clea Dronne" userId="c75e5198-4447-491b-b489-54b8eb76226b" providerId="ADAL" clId="{40D3DAE2-41A4-4189-8F85-9B6AC60ACB60}" dt="2022-05-12T09:41:29.401" v="3636" actId="20577"/>
          <ac:spMkLst>
            <pc:docMk/>
            <pc:sldMk cId="2527726148" sldId="272"/>
            <ac:spMk id="3" creationId="{7DECDAF9-6603-5106-FEDF-EB19ECF1BFCD}"/>
          </ac:spMkLst>
        </pc:spChg>
        <pc:spChg chg="del">
          <ac:chgData name="Clea Dronne" userId="c75e5198-4447-491b-b489-54b8eb76226b" providerId="ADAL" clId="{40D3DAE2-41A4-4189-8F85-9B6AC60ACB60}" dt="2022-05-11T18:35:34.700" v="1458" actId="700"/>
          <ac:spMkLst>
            <pc:docMk/>
            <pc:sldMk cId="2527726148" sldId="272"/>
            <ac:spMk id="4" creationId="{D154037E-867D-4972-4A87-6F197B128CE4}"/>
          </ac:spMkLst>
        </pc:spChg>
        <pc:spChg chg="mod ord">
          <ac:chgData name="Clea Dronne" userId="c75e5198-4447-491b-b489-54b8eb76226b" providerId="ADAL" clId="{40D3DAE2-41A4-4189-8F85-9B6AC60ACB60}" dt="2022-05-11T18:35:34.700" v="1458" actId="700"/>
          <ac:spMkLst>
            <pc:docMk/>
            <pc:sldMk cId="2527726148" sldId="272"/>
            <ac:spMk id="5" creationId="{75D17310-0D9A-614A-B486-0D43A0B2FAB7}"/>
          </ac:spMkLst>
        </pc:spChg>
        <pc:spChg chg="add mod">
          <ac:chgData name="Clea Dronne" userId="c75e5198-4447-491b-b489-54b8eb76226b" providerId="ADAL" clId="{40D3DAE2-41A4-4189-8F85-9B6AC60ACB60}" dt="2022-05-12T09:44:26.217" v="3875" actId="1076"/>
          <ac:spMkLst>
            <pc:docMk/>
            <pc:sldMk cId="2527726148" sldId="272"/>
            <ac:spMk id="6" creationId="{59640DEA-3E44-BEB6-4A02-2FE37A076FB9}"/>
          </ac:spMkLst>
        </pc:spChg>
      </pc:sldChg>
    </pc:docChg>
  </pc:docChgLst>
  <pc:docChgLst>
    <pc:chgData name="Clea Dronne" userId="S::clea.dronne@student.manchester.ac.uk::c75e5198-4447-491b-b489-54b8eb76226b" providerId="AD" clId="Web-{E4ABCB3D-D695-6165-80A9-16AD2D2062BC}"/>
    <pc:docChg chg="modSld">
      <pc:chgData name="Clea Dronne" userId="S::clea.dronne@student.manchester.ac.uk::c75e5198-4447-491b-b489-54b8eb76226b" providerId="AD" clId="Web-{E4ABCB3D-D695-6165-80A9-16AD2D2062BC}" dt="2022-05-11T17:16:07.183" v="7" actId="20577"/>
      <pc:docMkLst>
        <pc:docMk/>
      </pc:docMkLst>
      <pc:sldChg chg="modSp">
        <pc:chgData name="Clea Dronne" userId="S::clea.dronne@student.manchester.ac.uk::c75e5198-4447-491b-b489-54b8eb76226b" providerId="AD" clId="Web-{E4ABCB3D-D695-6165-80A9-16AD2D2062BC}" dt="2022-05-11T17:16:07.183" v="7" actId="20577"/>
        <pc:sldMkLst>
          <pc:docMk/>
          <pc:sldMk cId="314161020" sldId="264"/>
        </pc:sldMkLst>
        <pc:spChg chg="mod">
          <ac:chgData name="Clea Dronne" userId="S::clea.dronne@student.manchester.ac.uk::c75e5198-4447-491b-b489-54b8eb76226b" providerId="AD" clId="Web-{E4ABCB3D-D695-6165-80A9-16AD2D2062BC}" dt="2022-05-11T17:16:07.183" v="7" actId="20577"/>
          <ac:spMkLst>
            <pc:docMk/>
            <pc:sldMk cId="314161020" sldId="264"/>
            <ac:spMk id="3" creationId="{3AC72C93-F435-3729-E8C9-D99F7EAA01B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C2FA82-11E4-4C01-AFC0-E21947B2A587}" type="datetimeFigureOut">
              <a:rPr lang="en-GB" smtClean="0"/>
              <a:t>17/05/2022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5A02A-F00A-46D3-845E-393B2438235F}" type="slidenum">
              <a:rPr lang="en-GB" smtClean="0"/>
              <a:t>‹#›</a:t>
            </a:fld>
            <a:endParaRPr lang="en-GB"/>
          </a:p>
        </p:txBody>
      </p:sp>
    </p:spTree>
    <p:extLst>
      <p:ext uri="{BB962C8B-B14F-4D97-AF65-F5344CB8AC3E}">
        <p14:creationId xmlns:p14="http://schemas.microsoft.com/office/powerpoint/2010/main" val="2998224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en-US" dirty="0">
                <a:cs typeface="Calibri"/>
              </a:rPr>
              <a:t>Studying semiconductors and the behavior of minority carriers is important to be able to exploit semiconductor materials in electronic devices like diode that rely on the injection of minority carriers</a:t>
            </a:r>
          </a:p>
          <a:p>
            <a:pPr marL="171450" indent="-171450">
              <a:buFontTx/>
              <a:buChar char="-"/>
            </a:pPr>
            <a:r>
              <a:rPr lang="en-US" dirty="0">
                <a:cs typeface="Calibri"/>
              </a:rPr>
              <a:t>An intrinsic semiconductor like Ge (group IV) can be doped in order to modify its electrical properties</a:t>
            </a:r>
          </a:p>
          <a:p>
            <a:pPr marL="171450" indent="-171450">
              <a:buFontTx/>
              <a:buChar char="-"/>
            </a:pPr>
            <a:r>
              <a:rPr lang="en-US" dirty="0">
                <a:cs typeface="Calibri"/>
              </a:rPr>
              <a:t>Indeed, we can have two types of semiconductor</a:t>
            </a:r>
          </a:p>
          <a:p>
            <a:pPr marL="628650" lvl="1" indent="-171450">
              <a:buFontTx/>
              <a:buChar char="-"/>
            </a:pPr>
            <a:r>
              <a:rPr lang="en-US" dirty="0">
                <a:cs typeface="Calibri"/>
              </a:rPr>
              <a:t>N-types =&gt; group III impurities</a:t>
            </a:r>
          </a:p>
          <a:p>
            <a:pPr marL="628650" lvl="1" indent="-171450">
              <a:buFontTx/>
              <a:buChar char="-"/>
            </a:pPr>
            <a:r>
              <a:rPr lang="en-US" dirty="0"/>
              <a:t>P-types =&gt; group V impurities</a:t>
            </a:r>
            <a:endParaRPr lang="en-US" dirty="0">
              <a:cs typeface="Calibri"/>
            </a:endParaRPr>
          </a:p>
          <a:p>
            <a:pPr marL="171450" indent="-171450">
              <a:buFontTx/>
              <a:buChar char="-"/>
            </a:pPr>
            <a:r>
              <a:rPr lang="en-US" dirty="0">
                <a:cs typeface="Calibri"/>
              </a:rPr>
              <a:t>In this experiment, we measure the dynamical properties of the minority carriers (mu, D and tau) in an n-type semiconductor to understand how and how far the carriers move and for how long they exist</a:t>
            </a:r>
          </a:p>
          <a:p>
            <a:pPr marL="171450" indent="-171450">
              <a:buFontTx/>
              <a:buChar char="-"/>
            </a:pPr>
            <a:endParaRPr lang="en-US" dirty="0">
              <a:cs typeface="Calibri"/>
            </a:endParaRPr>
          </a:p>
          <a:p>
            <a:pPr marL="171450" indent="-171450">
              <a:buFontTx/>
              <a:buChar char="-"/>
            </a:pPr>
            <a:r>
              <a:rPr lang="en-US" dirty="0">
                <a:cs typeface="Calibri"/>
              </a:rPr>
              <a:t>Mobility: how quickly charge carriers move through a material when under the effect of an electric field. This is motion due to the electric field applied on the carriers. Dependence on the temperature and different mobilities (lattice, impurities and defects)</a:t>
            </a:r>
          </a:p>
          <a:p>
            <a:pPr marL="171450" indent="-171450">
              <a:buFontTx/>
              <a:buChar char="-"/>
            </a:pPr>
            <a:r>
              <a:rPr lang="en-US" dirty="0">
                <a:cs typeface="Calibri"/>
              </a:rPr>
              <a:t>Diffusion: random motion of the carriers. Motion that is independent from the applied field. Due to a region that has a higher local density than an other =&gt; reaching equilibrium</a:t>
            </a:r>
          </a:p>
          <a:p>
            <a:pPr marL="171450" indent="-171450">
              <a:buFontTx/>
              <a:buChar char="-"/>
            </a:pPr>
            <a:r>
              <a:rPr lang="en-US" dirty="0">
                <a:cs typeface="Calibri"/>
              </a:rPr>
              <a:t>Lifetime: average time it take a carrier to recombine. Recombination can be due to different interactions (https://www.freiberginstruments.com/upcdmdp/technology/electrical-characterization/minority-carrier-lifetime.html). The lifetime we measure is a combination of the bulk lifetime and the surface lifetime</a:t>
            </a:r>
          </a:p>
        </p:txBody>
      </p:sp>
      <p:sp>
        <p:nvSpPr>
          <p:cNvPr id="4" name="Espace réservé du numéro de diapositive 3"/>
          <p:cNvSpPr>
            <a:spLocks noGrp="1"/>
          </p:cNvSpPr>
          <p:nvPr>
            <p:ph type="sldNum" sz="quarter" idx="5"/>
          </p:nvPr>
        </p:nvSpPr>
        <p:spPr/>
        <p:txBody>
          <a:bodyPr/>
          <a:lstStyle/>
          <a:p>
            <a:fld id="{3BB5A02A-F00A-46D3-845E-393B2438235F}" type="slidenum">
              <a:rPr lang="en-GB" smtClean="0"/>
              <a:t>2</a:t>
            </a:fld>
            <a:endParaRPr lang="en-GB"/>
          </a:p>
        </p:txBody>
      </p:sp>
    </p:spTree>
    <p:extLst>
      <p:ext uri="{BB962C8B-B14F-4D97-AF65-F5344CB8AC3E}">
        <p14:creationId xmlns:p14="http://schemas.microsoft.com/office/powerpoint/2010/main" val="3663720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en-GB"/>
              <a:t>Charge carriers are laser injected</a:t>
            </a:r>
          </a:p>
          <a:p>
            <a:pPr marL="171450" indent="-171450">
              <a:buFontTx/>
              <a:buChar char="-"/>
            </a:pPr>
            <a:r>
              <a:rPr lang="en-GB" sz="1200" b="0" i="0" u="none" strike="noStrike" kern="1200">
                <a:solidFill>
                  <a:schemeClr val="tx1"/>
                </a:solidFill>
                <a:effectLst/>
                <a:latin typeface="+mn-lt"/>
                <a:ea typeface="+mn-ea"/>
                <a:cs typeface="+mn-cs"/>
              </a:rPr>
              <a:t>This is the experimental setup that we used. Different from the original Shockley Haynes experiment as the charge carriers are laser injected -&gt; limits Joule heating of the sample, pulses with low duty-cycle</a:t>
            </a:r>
            <a:r>
              <a:rPr lang="en-US" sz="1200" b="0" i="0" u="none" strike="noStrike" kern="1200">
                <a:solidFill>
                  <a:schemeClr val="tx1"/>
                </a:solidFill>
                <a:effectLst/>
                <a:latin typeface="+mn-lt"/>
                <a:ea typeface="+mn-ea"/>
                <a:cs typeface="+mn-cs"/>
              </a:rPr>
              <a:t>​</a:t>
            </a:r>
          </a:p>
          <a:p>
            <a:pPr rtl="0" fontAlgn="base"/>
            <a:r>
              <a:rPr lang="en-GB" sz="1200" b="0" i="0" u="none" strike="noStrike" kern="1200">
                <a:solidFill>
                  <a:schemeClr val="tx1"/>
                </a:solidFill>
                <a:effectLst/>
                <a:latin typeface="+mn-lt"/>
                <a:ea typeface="+mn-ea"/>
                <a:cs typeface="+mn-cs"/>
              </a:rPr>
              <a:t>​</a:t>
            </a:r>
          </a:p>
          <a:p>
            <a:pPr marL="171450" indent="-171450" rtl="0" fontAlgn="base">
              <a:buFontTx/>
              <a:buChar char="-"/>
            </a:pPr>
            <a:r>
              <a:rPr lang="en-GB" sz="1200" b="0" i="0" u="none" strike="noStrike" kern="1200">
                <a:solidFill>
                  <a:schemeClr val="tx1"/>
                </a:solidFill>
                <a:effectLst/>
                <a:latin typeface="+mn-lt"/>
                <a:ea typeface="+mn-ea"/>
                <a:cs typeface="+mn-cs"/>
              </a:rPr>
              <a:t>We also looked at the diode behaviour and resistance behaviour of the Ge bar and obtained the following Current vs. Voltage curves</a:t>
            </a:r>
            <a:endParaRPr lang="en-US" sz="1200" b="0" i="0" u="none" strike="noStrike" kern="1200">
              <a:solidFill>
                <a:schemeClr val="tx1"/>
              </a:solidFill>
              <a:effectLst/>
              <a:latin typeface="+mn-lt"/>
              <a:ea typeface="+mn-ea"/>
              <a:cs typeface="+mn-cs"/>
            </a:endParaRPr>
          </a:p>
          <a:p>
            <a:pPr marL="171450" indent="-171450" rtl="0" fontAlgn="base">
              <a:buFontTx/>
              <a:buChar char="-"/>
            </a:pPr>
            <a:r>
              <a:rPr lang="en-US" sz="1200" b="0" i="0" u="none" strike="noStrike" kern="1200">
                <a:solidFill>
                  <a:schemeClr val="tx1"/>
                </a:solidFill>
                <a:effectLst/>
                <a:latin typeface="+mn-lt"/>
                <a:ea typeface="+mn-ea"/>
                <a:cs typeface="+mn-cs"/>
              </a:rPr>
              <a:t>This is what we expected to find as the Ge sample was an n-type semiconductor</a:t>
            </a:r>
          </a:p>
          <a:p>
            <a:pPr marL="171450" indent="-171450" rtl="0" fontAlgn="base">
              <a:buFontTx/>
              <a:buChar char="-"/>
            </a:pPr>
            <a:r>
              <a:rPr lang="en-GB" sz="1200" b="0" i="0" u="none" strike="noStrike" kern="1200">
                <a:solidFill>
                  <a:schemeClr val="tx1"/>
                </a:solidFill>
                <a:effectLst/>
                <a:latin typeface="+mn-lt"/>
                <a:ea typeface="+mn-ea"/>
                <a:cs typeface="+mn-cs"/>
              </a:rPr>
              <a:t>Diode and resistance graphs are flipped with respect to conventional graphs -&gt; we are measuring the minority charge carriers (not the majority)</a:t>
            </a:r>
            <a:r>
              <a:rPr lang="en-US" sz="1200" b="0" i="0" u="none" strike="noStrike" kern="1200">
                <a:solidFill>
                  <a:schemeClr val="tx1"/>
                </a:solidFill>
                <a:effectLst/>
                <a:latin typeface="+mn-lt"/>
                <a:ea typeface="+mn-ea"/>
                <a:cs typeface="+mn-cs"/>
              </a:rPr>
              <a:t>​</a:t>
            </a:r>
          </a:p>
          <a:p>
            <a:pPr marL="171450" indent="-171450" rtl="0" fontAlgn="base">
              <a:buFontTx/>
              <a:buChar char="-"/>
            </a:pPr>
            <a:r>
              <a:rPr lang="en-GB" sz="1200" b="0" i="0" u="none" strike="noStrike" kern="1200">
                <a:solidFill>
                  <a:schemeClr val="tx1"/>
                </a:solidFill>
                <a:effectLst/>
                <a:latin typeface="+mn-lt"/>
                <a:ea typeface="+mn-ea"/>
                <a:cs typeface="+mn-cs"/>
              </a:rPr>
              <a:t>Graph confirms N-doped: diode has forward bias​</a:t>
            </a:r>
          </a:p>
        </p:txBody>
      </p:sp>
      <p:sp>
        <p:nvSpPr>
          <p:cNvPr id="4" name="Espace réservé du numéro de diapositive 3"/>
          <p:cNvSpPr>
            <a:spLocks noGrp="1"/>
          </p:cNvSpPr>
          <p:nvPr>
            <p:ph type="sldNum" sz="quarter" idx="5"/>
          </p:nvPr>
        </p:nvSpPr>
        <p:spPr/>
        <p:txBody>
          <a:bodyPr/>
          <a:lstStyle/>
          <a:p>
            <a:fld id="{3BB5A02A-F00A-46D3-845E-393B2438235F}" type="slidenum">
              <a:rPr lang="en-GB" smtClean="0"/>
              <a:t>3</a:t>
            </a:fld>
            <a:endParaRPr lang="en-GB"/>
          </a:p>
        </p:txBody>
      </p:sp>
    </p:spTree>
    <p:extLst>
      <p:ext uri="{BB962C8B-B14F-4D97-AF65-F5344CB8AC3E}">
        <p14:creationId xmlns:p14="http://schemas.microsoft.com/office/powerpoint/2010/main" val="2941694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en-GB"/>
              <a:t>The dynamics of excess minority charge carriers is given by equation 1 where x is the distance down the bar and t is the time</a:t>
            </a:r>
          </a:p>
          <a:p>
            <a:pPr marL="171450" indent="-171450">
              <a:buFontTx/>
              <a:buChar char="-"/>
            </a:pPr>
            <a:r>
              <a:rPr lang="en-GB"/>
              <a:t>Assuming the initial distribution is a delta function, the solution is given by equation 2</a:t>
            </a:r>
            <a:endParaRPr lang="en-GB">
              <a:ea typeface="Calibri"/>
              <a:cs typeface="Calibri"/>
            </a:endParaRPr>
          </a:p>
          <a:p>
            <a:pPr marL="171450" indent="-171450">
              <a:buFontTx/>
              <a:buChar char="-"/>
            </a:pPr>
            <a:r>
              <a:rPr lang="en-GB"/>
              <a:t>By assuming that the time at which the signal is received is small compared with the lifetime of the carriers and that the (diffusion distance is much less that the distance travelled)</a:t>
            </a:r>
            <a:endParaRPr lang="en-GB">
              <a:cs typeface="+mn-lt"/>
            </a:endParaRPr>
          </a:p>
        </p:txBody>
      </p:sp>
      <p:sp>
        <p:nvSpPr>
          <p:cNvPr id="4" name="Espace réservé du numéro de diapositive 3"/>
          <p:cNvSpPr>
            <a:spLocks noGrp="1"/>
          </p:cNvSpPr>
          <p:nvPr>
            <p:ph type="sldNum" sz="quarter" idx="5"/>
          </p:nvPr>
        </p:nvSpPr>
        <p:spPr/>
        <p:txBody>
          <a:bodyPr/>
          <a:lstStyle/>
          <a:p>
            <a:fld id="{3BB5A02A-F00A-46D3-845E-393B2438235F}" type="slidenum">
              <a:rPr lang="en-GB" smtClean="0"/>
              <a:t>4</a:t>
            </a:fld>
            <a:endParaRPr lang="en-GB"/>
          </a:p>
        </p:txBody>
      </p:sp>
    </p:spTree>
    <p:extLst>
      <p:ext uri="{BB962C8B-B14F-4D97-AF65-F5344CB8AC3E}">
        <p14:creationId xmlns:p14="http://schemas.microsoft.com/office/powerpoint/2010/main" val="636604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a:t>The </a:t>
            </a:r>
            <a:r>
              <a:rPr lang="fr-FR" err="1"/>
              <a:t>excess</a:t>
            </a:r>
            <a:r>
              <a:rPr lang="fr-FR"/>
              <a:t> carriers </a:t>
            </a:r>
            <a:r>
              <a:rPr lang="fr-FR" err="1"/>
              <a:t>only</a:t>
            </a:r>
            <a:r>
              <a:rPr lang="fr-FR"/>
              <a:t> survive </a:t>
            </a:r>
            <a:r>
              <a:rPr lang="fr-FR" err="1"/>
              <a:t>some</a:t>
            </a:r>
            <a:r>
              <a:rPr lang="fr-FR"/>
              <a:t> </a:t>
            </a:r>
            <a:r>
              <a:rPr lang="fr-FR" err="1"/>
              <a:t>average</a:t>
            </a:r>
            <a:r>
              <a:rPr lang="fr-FR"/>
              <a:t> </a:t>
            </a:r>
            <a:r>
              <a:rPr lang="fr-FR" err="1"/>
              <a:t>lifetime</a:t>
            </a:r>
            <a:r>
              <a:rPr lang="fr-FR"/>
              <a:t> </a:t>
            </a:r>
            <a:r>
              <a:rPr lang="fr-FR" err="1"/>
              <a:t>before</a:t>
            </a:r>
            <a:r>
              <a:rPr lang="fr-FR"/>
              <a:t> </a:t>
            </a:r>
            <a:r>
              <a:rPr lang="fr-FR" err="1"/>
              <a:t>reaching</a:t>
            </a:r>
            <a:r>
              <a:rPr lang="fr-FR"/>
              <a:t> a </a:t>
            </a:r>
            <a:r>
              <a:rPr lang="fr-FR" err="1"/>
              <a:t>crystal</a:t>
            </a:r>
            <a:r>
              <a:rPr lang="fr-FR"/>
              <a:t> </a:t>
            </a:r>
            <a:r>
              <a:rPr lang="fr-FR" err="1"/>
              <a:t>defect</a:t>
            </a:r>
            <a:r>
              <a:rPr lang="fr-FR"/>
              <a:t> or </a:t>
            </a:r>
            <a:r>
              <a:rPr lang="fr-FR" err="1"/>
              <a:t>before</a:t>
            </a:r>
            <a:r>
              <a:rPr lang="fr-FR"/>
              <a:t> </a:t>
            </a:r>
            <a:r>
              <a:rPr lang="fr-FR" err="1"/>
              <a:t>recombination</a:t>
            </a:r>
            <a:endParaRPr lang="fr-FR"/>
          </a:p>
          <a:p>
            <a:pPr marL="171450" indent="-171450">
              <a:buFontTx/>
              <a:buChar char="-"/>
            </a:pPr>
            <a:r>
              <a:rPr lang="fr-FR"/>
              <a:t>The </a:t>
            </a:r>
            <a:r>
              <a:rPr lang="fr-FR" err="1"/>
              <a:t>height</a:t>
            </a:r>
            <a:r>
              <a:rPr lang="fr-FR"/>
              <a:t> of the pulse in the high </a:t>
            </a:r>
            <a:r>
              <a:rPr lang="fr-FR" err="1"/>
              <a:t>field</a:t>
            </a:r>
            <a:r>
              <a:rPr lang="fr-FR"/>
              <a:t> </a:t>
            </a:r>
            <a:r>
              <a:rPr lang="fr-FR" err="1"/>
              <a:t>region</a:t>
            </a:r>
            <a:r>
              <a:rPr lang="fr-FR"/>
              <a:t> </a:t>
            </a:r>
            <a:r>
              <a:rPr lang="fr-FR" err="1"/>
              <a:t>is</a:t>
            </a:r>
            <a:r>
              <a:rPr lang="fr-FR"/>
              <a:t> </a:t>
            </a:r>
            <a:r>
              <a:rPr lang="fr-FR" err="1"/>
              <a:t>given</a:t>
            </a:r>
            <a:r>
              <a:rPr lang="fr-FR"/>
              <a:t> by </a:t>
            </a:r>
            <a:r>
              <a:rPr lang="fr-FR" err="1"/>
              <a:t>equation</a:t>
            </a:r>
            <a:r>
              <a:rPr lang="fr-FR"/>
              <a:t> 6</a:t>
            </a:r>
            <a:endParaRPr lang="fr-FR">
              <a:ea typeface="Calibri"/>
              <a:cs typeface="Calibri"/>
            </a:endParaRPr>
          </a:p>
          <a:p>
            <a:pPr marL="171450" indent="-171450">
              <a:buFontTx/>
              <a:buChar char="-"/>
            </a:pPr>
            <a:r>
              <a:rPr lang="fr-FR"/>
              <a:t>This can </a:t>
            </a:r>
            <a:r>
              <a:rPr lang="fr-FR" err="1"/>
              <a:t>be</a:t>
            </a:r>
            <a:r>
              <a:rPr lang="fr-FR"/>
              <a:t> </a:t>
            </a:r>
            <a:r>
              <a:rPr lang="fr-FR" err="1"/>
              <a:t>linearised</a:t>
            </a:r>
            <a:r>
              <a:rPr lang="fr-FR"/>
              <a:t> to </a:t>
            </a:r>
            <a:r>
              <a:rPr lang="fr-FR" err="1"/>
              <a:t>find</a:t>
            </a:r>
            <a:r>
              <a:rPr lang="fr-FR"/>
              <a:t> the </a:t>
            </a:r>
            <a:r>
              <a:rPr lang="fr-FR" err="1"/>
              <a:t>lifetime</a:t>
            </a:r>
            <a:endParaRPr lang="fr-FR">
              <a:ea typeface="Calibri"/>
              <a:cs typeface="Calibri"/>
            </a:endParaRPr>
          </a:p>
        </p:txBody>
      </p:sp>
      <p:sp>
        <p:nvSpPr>
          <p:cNvPr id="4" name="Espace réservé du numéro de diapositive 3"/>
          <p:cNvSpPr>
            <a:spLocks noGrp="1"/>
          </p:cNvSpPr>
          <p:nvPr>
            <p:ph type="sldNum" sz="quarter" idx="5"/>
          </p:nvPr>
        </p:nvSpPr>
        <p:spPr/>
        <p:txBody>
          <a:bodyPr/>
          <a:lstStyle/>
          <a:p>
            <a:fld id="{3BB5A02A-F00A-46D3-845E-393B2438235F}" type="slidenum">
              <a:rPr lang="en-GB" smtClean="0"/>
              <a:t>6</a:t>
            </a:fld>
            <a:endParaRPr lang="en-GB"/>
          </a:p>
        </p:txBody>
      </p:sp>
    </p:spTree>
    <p:extLst>
      <p:ext uri="{BB962C8B-B14F-4D97-AF65-F5344CB8AC3E}">
        <p14:creationId xmlns:p14="http://schemas.microsoft.com/office/powerpoint/2010/main" val="436378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noProof="0"/>
              <a:t>Two different samples were analysed</a:t>
            </a:r>
          </a:p>
          <a:p>
            <a:pPr marL="0" indent="0">
              <a:buNone/>
            </a:pPr>
            <a:r>
              <a:rPr lang="en-GB" noProof="0"/>
              <a:t>For each sample, both the sweeping voltage V_s and the distance d were varied</a:t>
            </a:r>
            <a:endParaRPr lang="en-GB" noProof="0">
              <a:ea typeface="Calibri"/>
              <a:cs typeface="Calibri"/>
            </a:endParaRPr>
          </a:p>
          <a:p>
            <a:pPr marL="0" indent="0">
              <a:buNone/>
            </a:pPr>
            <a:r>
              <a:rPr lang="en-GB" noProof="0"/>
              <a:t>- for V_s from 17V to 50V</a:t>
            </a:r>
            <a:endParaRPr lang="en-GB" noProof="0">
              <a:ea typeface="Calibri"/>
              <a:cs typeface="Calibri"/>
            </a:endParaRPr>
          </a:p>
          <a:p>
            <a:pPr marL="0" indent="0">
              <a:buNone/>
            </a:pPr>
            <a:r>
              <a:rPr lang="en-GB" noProof="0"/>
              <a:t>- for d from 3.0mm to 5.5mm (or 5.0mm depending on sample)</a:t>
            </a:r>
            <a:endParaRPr lang="en-GB" noProof="0">
              <a:ea typeface="Calibri"/>
              <a:cs typeface="Calibri"/>
            </a:endParaRPr>
          </a:p>
          <a:p>
            <a:endParaRPr lang="en-GB"/>
          </a:p>
          <a:p>
            <a:r>
              <a:rPr lang="en-GB">
                <a:ea typeface="Calibri"/>
                <a:cs typeface="Calibri"/>
              </a:rPr>
              <a:t>Data collected, first task was to subtract the background. Fitted an exponential background.</a:t>
            </a:r>
          </a:p>
          <a:p>
            <a:endParaRPr lang="en-GB">
              <a:ea typeface="Calibri"/>
              <a:cs typeface="Calibri"/>
            </a:endParaRPr>
          </a:p>
          <a:p>
            <a:r>
              <a:rPr lang="en-GB">
                <a:ea typeface="Calibri"/>
                <a:cs typeface="Calibri"/>
              </a:rPr>
              <a:t>3 different methods were used to then analyse the signals</a:t>
            </a:r>
          </a:p>
          <a:p>
            <a:pPr marL="171450" indent="-171450">
              <a:buFontTx/>
              <a:buChar char="-"/>
            </a:pPr>
            <a:r>
              <a:rPr lang="en-GB">
                <a:ea typeface="Calibri"/>
                <a:cs typeface="Calibri"/>
              </a:rPr>
              <a:t>To get a first idea of the results, we used the </a:t>
            </a:r>
            <a:r>
              <a:rPr lang="en-GB" err="1">
                <a:ea typeface="Calibri"/>
                <a:cs typeface="Calibri"/>
              </a:rPr>
              <a:t>find_peaks</a:t>
            </a:r>
            <a:r>
              <a:rPr lang="en-GB">
                <a:ea typeface="Calibri"/>
                <a:cs typeface="Calibri"/>
              </a:rPr>
              <a:t> method from </a:t>
            </a:r>
            <a:r>
              <a:rPr lang="en-GB" err="1">
                <a:ea typeface="Calibri"/>
                <a:cs typeface="Calibri"/>
              </a:rPr>
              <a:t>scipy</a:t>
            </a:r>
            <a:r>
              <a:rPr lang="en-GB">
                <a:ea typeface="Calibri"/>
                <a:cs typeface="Calibri"/>
              </a:rPr>
              <a:t> library. This analysed the peaks and outputted the peak, width and height. From these we calculated the mobility, diffusion constant and lifetime.</a:t>
            </a:r>
          </a:p>
          <a:p>
            <a:pPr marL="171450" indent="-171450">
              <a:buFontTx/>
              <a:buChar char="-"/>
            </a:pPr>
            <a:r>
              <a:rPr lang="en-GB">
                <a:ea typeface="Calibri"/>
                <a:cs typeface="Calibri"/>
              </a:rPr>
              <a:t>Then we fitted gaussians (approximation to a Gaussian shape), used similar method to find the desired values</a:t>
            </a:r>
          </a:p>
          <a:p>
            <a:pPr marL="171450" indent="-171450">
              <a:buFontTx/>
              <a:buChar char="-"/>
            </a:pPr>
            <a:r>
              <a:rPr lang="en-GB">
                <a:ea typeface="Calibri"/>
                <a:cs typeface="Calibri"/>
              </a:rPr>
              <a:t>Then we attempted a fit of the full model (equation from previous slide). We obtained a very similar value for mobility for the one we tested.</a:t>
            </a:r>
          </a:p>
        </p:txBody>
      </p:sp>
      <p:sp>
        <p:nvSpPr>
          <p:cNvPr id="4" name="Slide Number Placeholder 3"/>
          <p:cNvSpPr>
            <a:spLocks noGrp="1"/>
          </p:cNvSpPr>
          <p:nvPr>
            <p:ph type="sldNum" sz="quarter" idx="5"/>
          </p:nvPr>
        </p:nvSpPr>
        <p:spPr/>
        <p:txBody>
          <a:bodyPr/>
          <a:lstStyle/>
          <a:p>
            <a:fld id="{3BB5A02A-F00A-46D3-845E-393B2438235F}" type="slidenum">
              <a:rPr lang="en-GB" smtClean="0"/>
              <a:t>7</a:t>
            </a:fld>
            <a:endParaRPr lang="en-GB"/>
          </a:p>
        </p:txBody>
      </p:sp>
    </p:spTree>
    <p:extLst>
      <p:ext uri="{BB962C8B-B14F-4D97-AF65-F5344CB8AC3E}">
        <p14:creationId xmlns:p14="http://schemas.microsoft.com/office/powerpoint/2010/main" val="3790385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Assumed the distribution of minority carriers at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=0</m:t>
                    </m:r>
                  </m:oMath>
                </a14:m>
                <a:r>
                  <a:rPr lang="en-GB"/>
                  <a:t> is a delta function </a:t>
                </a:r>
                <a14:m>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,0</m:t>
                        </m:r>
                      </m:e>
                    </m:d>
                    <m:r>
                      <a:rPr lang="en-GB" b="0" i="1" smtClean="0">
                        <a:latin typeface="Cambria Math" panose="02040503050406030204" pitchFamily="18" charset="0"/>
                      </a:rPr>
                      <m:t>=</m:t>
                    </m:r>
                    <m:r>
                      <a:rPr lang="en-GB" b="0" i="1" smtClean="0">
                        <a:latin typeface="Cambria Math" panose="02040503050406030204" pitchFamily="18" charset="0"/>
                      </a:rPr>
                      <m:t>𝐴</m:t>
                    </m:r>
                    <m:r>
                      <a:rPr lang="en-GB" b="0" i="1" smtClean="0">
                        <a:latin typeface="Cambria Math" panose="02040503050406030204" pitchFamily="18" charset="0"/>
                        <a:ea typeface="Cambria Math" panose="02040503050406030204" pitchFamily="18" charset="0"/>
                      </a:rPr>
                      <m:t>𝛿</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oMath>
                </a14:m>
                <a:endParaRPr lang="en-GB" b="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a:t>However in reality carriers injected over time interval </a:t>
                </a:r>
                <a14:m>
                  <m:oMath xmlns:m="http://schemas.openxmlformats.org/officeDocument/2006/math">
                    <m:r>
                      <a:rPr lang="en-GB" b="0" i="1" smtClean="0">
                        <a:latin typeface="Cambria Math" panose="02040503050406030204" pitchFamily="18" charset="0"/>
                      </a:rPr>
                      <m:t>𝑑𝑡</m:t>
                    </m:r>
                  </m:oMath>
                </a14:m>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GB"/>
                  <a:t>Correction on the values obtained for mobility </a:t>
                </a:r>
              </a:p>
              <a:p>
                <a:r>
                  <a:rPr lang="en-GB"/>
                  <a:t>Systematic dependence on the sweep field is larger at smaller V, where the peaks are broader</a:t>
                </a:r>
              </a:p>
              <a:p>
                <a:r>
                  <a:rPr lang="en-GB"/>
                  <a:t>Explained by the diffusion and recombination of the excess charge carriers on the surface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p>
              <a:p>
                <a:endParaRPr lang="en-GB"/>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Assumed the distribution of minority carriers at </a:t>
                </a:r>
                <a:r>
                  <a:rPr lang="en-GB" b="0" i="0">
                    <a:latin typeface="Cambria Math" panose="02040503050406030204" pitchFamily="18" charset="0"/>
                  </a:rPr>
                  <a:t>𝑡=0</a:t>
                </a:r>
                <a:r>
                  <a:rPr lang="en-GB"/>
                  <a:t> is a delta function </a:t>
                </a:r>
                <a:r>
                  <a:rPr lang="en-GB" b="0" i="0">
                    <a:latin typeface="Cambria Math" panose="02040503050406030204" pitchFamily="18" charset="0"/>
                  </a:rPr>
                  <a:t>𝑦(𝑥,0)=𝐴</a:t>
                </a:r>
                <a:r>
                  <a:rPr lang="en-GB" b="0" i="0">
                    <a:latin typeface="Cambria Math" panose="02040503050406030204" pitchFamily="18" charset="0"/>
                    <a:ea typeface="Cambria Math" panose="02040503050406030204" pitchFamily="18" charset="0"/>
                  </a:rPr>
                  <a:t>𝛿(𝑥)</a:t>
                </a:r>
                <a:endParaRPr lang="en-GB" b="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a:t>However in reality carriers injected over time interval </a:t>
                </a:r>
                <a:r>
                  <a:rPr lang="en-GB" b="0" i="0">
                    <a:latin typeface="Cambria Math" panose="02040503050406030204" pitchFamily="18" charset="0"/>
                  </a:rPr>
                  <a:t>𝑑𝑡</a:t>
                </a:r>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GB"/>
                  <a:t>Correction on the values obtained for mobility </a:t>
                </a:r>
              </a:p>
              <a:p>
                <a:r>
                  <a:rPr lang="en-GB"/>
                  <a:t>Systematic dependence on the sweep field is larger at smaller V, where the peaks are broader</a:t>
                </a:r>
              </a:p>
              <a:p>
                <a:r>
                  <a:rPr lang="en-GB"/>
                  <a:t>Explained by the diffusion and recombination of the excess charge carriers on the surface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p>
              <a:p>
                <a:endParaRPr lang="en-GB"/>
              </a:p>
            </p:txBody>
          </p:sp>
        </mc:Fallback>
      </mc:AlternateContent>
      <p:sp>
        <p:nvSpPr>
          <p:cNvPr id="4" name="Slide Number Placeholder 3"/>
          <p:cNvSpPr>
            <a:spLocks noGrp="1"/>
          </p:cNvSpPr>
          <p:nvPr>
            <p:ph type="sldNum" sz="quarter" idx="5"/>
          </p:nvPr>
        </p:nvSpPr>
        <p:spPr/>
        <p:txBody>
          <a:bodyPr/>
          <a:lstStyle/>
          <a:p>
            <a:fld id="{3BB5A02A-F00A-46D3-845E-393B2438235F}" type="slidenum">
              <a:rPr lang="en-GB" smtClean="0"/>
              <a:t>8</a:t>
            </a:fld>
            <a:endParaRPr lang="en-GB"/>
          </a:p>
        </p:txBody>
      </p:sp>
    </p:spTree>
    <p:extLst>
      <p:ext uri="{BB962C8B-B14F-4D97-AF65-F5344CB8AC3E}">
        <p14:creationId xmlns:p14="http://schemas.microsoft.com/office/powerpoint/2010/main" val="3388993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B5A02A-F00A-46D3-845E-393B2438235F}" type="slidenum">
              <a:rPr lang="en-GB" smtClean="0"/>
              <a:t>10</a:t>
            </a:fld>
            <a:endParaRPr lang="en-GB"/>
          </a:p>
        </p:txBody>
      </p:sp>
    </p:spTree>
    <p:extLst>
      <p:ext uri="{BB962C8B-B14F-4D97-AF65-F5344CB8AC3E}">
        <p14:creationId xmlns:p14="http://schemas.microsoft.com/office/powerpoint/2010/main" val="3258906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a:cs typeface="Calibri"/>
                  </a:rPr>
                  <a:t>Statistical Errors</a:t>
                </a:r>
              </a:p>
              <a:p>
                <a:r>
                  <a:rPr lang="en-GB"/>
                  <a:t>- Errors on measurements of </a:t>
                </a:r>
                <a14:m>
                  <m:oMath xmlns:m="http://schemas.openxmlformats.org/officeDocument/2006/math">
                    <m:r>
                      <a:rPr lang="en-GB" i="1" dirty="0" smtClean="0">
                        <a:latin typeface="Cambria Math" panose="02040503050406030204" pitchFamily="18" charset="0"/>
                      </a:rPr>
                      <m:t>𝑑</m:t>
                    </m:r>
                  </m:oMath>
                </a14:m>
                <a:r>
                  <a:rPr lang="en-GB"/>
                  <a:t> and </a:t>
                </a:r>
                <a14:m>
                  <m:oMath xmlns:m="http://schemas.openxmlformats.org/officeDocument/2006/math">
                    <m:r>
                      <a:rPr lang="en-GB" i="1" dirty="0" smtClean="0">
                        <a:latin typeface="Cambria Math" panose="02040503050406030204" pitchFamily="18" charset="0"/>
                      </a:rPr>
                      <m:t>𝑙</m:t>
                    </m:r>
                  </m:oMath>
                </a14:m>
                <a:endParaRPr lang="en-GB"/>
              </a:p>
              <a:p>
                <a:r>
                  <a:rPr lang="en-GB"/>
                  <a:t>- Statistical errors from the gaussian fittings of the peaks 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oMath>
                </a14:m>
                <a:r>
                  <a:rPr lang="en-GB"/>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𝑝</m:t>
                        </m:r>
                      </m:sub>
                    </m:sSub>
                  </m:oMath>
                </a14:m>
                <a:r>
                  <a:rPr lang="en-GB"/>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0</m:t>
                        </m:r>
                      </m:sub>
                    </m:sSub>
                  </m:oMath>
                </a14:m>
                <a:endParaRPr lang="en-GB"/>
              </a:p>
              <a:p>
                <a:endParaRPr lang="en-GB"/>
              </a:p>
              <a:p>
                <a:endParaRPr lang="en-GB">
                  <a:cs typeface="Calibri"/>
                </a:endParaRPr>
              </a:p>
              <a:p>
                <a:r>
                  <a:rPr lang="en-GB">
                    <a:cs typeface="Calibri"/>
                  </a:rPr>
                  <a:t>Systematic Errors</a:t>
                </a:r>
              </a:p>
              <a:p>
                <a:pPr marL="171450" indent="-171450">
                  <a:spcBef>
                    <a:spcPts val="1000"/>
                  </a:spcBef>
                  <a:buFont typeface="Arial"/>
                  <a:buChar char="•"/>
                </a:pPr>
                <a:r>
                  <a:rPr lang="en-GB"/>
                  <a:t>Temperature of the sample (Joule heating) – what does that?</a:t>
                </a:r>
                <a:endParaRPr lang="en-US"/>
              </a:p>
              <a:p>
                <a:pPr marL="171450" indent="-171450">
                  <a:spcBef>
                    <a:spcPts val="1000"/>
                  </a:spcBef>
                  <a:buFont typeface="Arial"/>
                  <a:buChar char="•"/>
                </a:pPr>
                <a:r>
                  <a:rPr lang="en-GB"/>
                  <a:t>Oxidation of sample surface (not clean surface) -&gt; unstable and noisy signal</a:t>
                </a:r>
                <a:endParaRPr lang="en-US"/>
              </a:p>
              <a:p>
                <a:pPr marL="171450" indent="-171450">
                  <a:spcBef>
                    <a:spcPts val="1000"/>
                  </a:spcBef>
                  <a:buFont typeface="Arial"/>
                  <a:buChar char="•"/>
                </a:pPr>
                <a:r>
                  <a:rPr lang="en-GB"/>
                  <a:t>Impurity scattering in the sample (additional contribution to measured lifetime compared with lattice scattering)</a:t>
                </a:r>
                <a:endParaRPr lang="en-GB">
                  <a:cs typeface="Calibri"/>
                </a:endParaRPr>
              </a:p>
            </p:txBody>
          </p:sp>
        </mc:Choice>
        <mc:Fallback xmlns="">
          <p:sp>
            <p:nvSpPr>
              <p:cNvPr id="3" name="Notes Placeholder 2"/>
              <p:cNvSpPr>
                <a:spLocks noGrp="1"/>
              </p:cNvSpPr>
              <p:nvPr>
                <p:ph type="body" idx="1"/>
              </p:nvPr>
            </p:nvSpPr>
            <p:spPr/>
            <p:txBody>
              <a:bodyPr/>
              <a:lstStyle/>
              <a:p>
                <a:r>
                  <a:rPr lang="en-GB">
                    <a:cs typeface="Calibri"/>
                  </a:rPr>
                  <a:t>Statistical Errors</a:t>
                </a:r>
              </a:p>
              <a:p>
                <a:r>
                  <a:rPr lang="en-GB"/>
                  <a:t>- Errors on measurements of </a:t>
                </a:r>
                <a:r>
                  <a:rPr lang="en-GB" i="0" dirty="0">
                    <a:latin typeface="Cambria Math" panose="02040503050406030204" pitchFamily="18" charset="0"/>
                  </a:rPr>
                  <a:t>𝑑</a:t>
                </a:r>
                <a:r>
                  <a:rPr lang="en-GB"/>
                  <a:t> and </a:t>
                </a:r>
                <a:r>
                  <a:rPr lang="en-GB" i="0" dirty="0">
                    <a:latin typeface="Cambria Math" panose="02040503050406030204" pitchFamily="18" charset="0"/>
                  </a:rPr>
                  <a:t>𝑙</a:t>
                </a:r>
                <a:endParaRPr lang="en-GB"/>
              </a:p>
              <a:p>
                <a:r>
                  <a:rPr lang="en-GB"/>
                  <a:t>- Statistical errors from the gaussian fittings of the peaks on </a:t>
                </a:r>
                <a:r>
                  <a:rPr lang="en-GB" b="0" i="0">
                    <a:latin typeface="Cambria Math" panose="02040503050406030204" pitchFamily="18" charset="0"/>
                  </a:rPr>
                  <a:t>𝑡_0</a:t>
                </a:r>
                <a:r>
                  <a:rPr lang="en-GB"/>
                  <a:t>, </a:t>
                </a:r>
                <a:r>
                  <a:rPr lang="en-GB" b="0" i="0">
                    <a:latin typeface="Cambria Math" panose="02040503050406030204" pitchFamily="18" charset="0"/>
                  </a:rPr>
                  <a:t>𝑡_𝑝</a:t>
                </a:r>
                <a:r>
                  <a:rPr lang="en-GB"/>
                  <a:t> and </a:t>
                </a:r>
                <a:r>
                  <a:rPr lang="en-GB" b="0" i="0">
                    <a:latin typeface="Cambria Math" panose="02040503050406030204" pitchFamily="18" charset="0"/>
                  </a:rPr>
                  <a:t>𝑛_0</a:t>
                </a:r>
                <a:endParaRPr lang="en-GB"/>
              </a:p>
              <a:p>
                <a:endParaRPr lang="en-GB"/>
              </a:p>
              <a:p>
                <a:endParaRPr lang="en-GB">
                  <a:cs typeface="Calibri"/>
                </a:endParaRPr>
              </a:p>
              <a:p>
                <a:r>
                  <a:rPr lang="en-GB">
                    <a:cs typeface="Calibri"/>
                  </a:rPr>
                  <a:t>Systematic Errors</a:t>
                </a:r>
              </a:p>
              <a:p>
                <a:pPr marL="171450" indent="-171450">
                  <a:spcBef>
                    <a:spcPts val="1000"/>
                  </a:spcBef>
                  <a:buFont typeface="Arial"/>
                  <a:buChar char="•"/>
                </a:pPr>
                <a:r>
                  <a:rPr lang="en-GB"/>
                  <a:t>Temperature of the sample (Joule heating) – what does that?</a:t>
                </a:r>
                <a:endParaRPr lang="en-US"/>
              </a:p>
              <a:p>
                <a:pPr marL="171450" indent="-171450">
                  <a:spcBef>
                    <a:spcPts val="1000"/>
                  </a:spcBef>
                  <a:buFont typeface="Arial"/>
                  <a:buChar char="•"/>
                </a:pPr>
                <a:r>
                  <a:rPr lang="en-GB"/>
                  <a:t>Oxidation of sample surface (not clean surface) -&gt; unstable and noisy signal</a:t>
                </a:r>
                <a:endParaRPr lang="en-US"/>
              </a:p>
              <a:p>
                <a:pPr marL="171450" indent="-171450">
                  <a:spcBef>
                    <a:spcPts val="1000"/>
                  </a:spcBef>
                  <a:buFont typeface="Arial"/>
                  <a:buChar char="•"/>
                </a:pPr>
                <a:r>
                  <a:rPr lang="en-GB"/>
                  <a:t>Impurity scattering in the sample (additional contribution to measured lifetime compared with lattice scattering)</a:t>
                </a:r>
                <a:endParaRPr lang="en-GB">
                  <a:cs typeface="Calibri"/>
                </a:endParaRPr>
              </a:p>
            </p:txBody>
          </p:sp>
        </mc:Fallback>
      </mc:AlternateContent>
      <p:sp>
        <p:nvSpPr>
          <p:cNvPr id="4" name="Slide Number Placeholder 3"/>
          <p:cNvSpPr>
            <a:spLocks noGrp="1"/>
          </p:cNvSpPr>
          <p:nvPr>
            <p:ph type="sldNum" sz="quarter" idx="5"/>
          </p:nvPr>
        </p:nvSpPr>
        <p:spPr/>
        <p:txBody>
          <a:bodyPr/>
          <a:lstStyle/>
          <a:p>
            <a:fld id="{3BB5A02A-F00A-46D3-845E-393B2438235F}" type="slidenum">
              <a:rPr lang="en-GB" smtClean="0"/>
              <a:t>11</a:t>
            </a:fld>
            <a:endParaRPr lang="en-GB"/>
          </a:p>
        </p:txBody>
      </p:sp>
    </p:spTree>
    <p:extLst>
      <p:ext uri="{BB962C8B-B14F-4D97-AF65-F5344CB8AC3E}">
        <p14:creationId xmlns:p14="http://schemas.microsoft.com/office/powerpoint/2010/main" val="2388798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Our values in agreement with each other for the 2 samples</a:t>
            </a:r>
          </a:p>
          <a:p>
            <a:r>
              <a:rPr lang="en-GB"/>
              <a:t>Difficulty to estimate the lifetime, especially on the worst quality 2</a:t>
            </a:r>
            <a:r>
              <a:rPr lang="en-GB" baseline="30000"/>
              <a:t>nd</a:t>
            </a:r>
            <a:r>
              <a:rPr lang="en-GB"/>
              <a:t> sample</a:t>
            </a:r>
          </a:p>
          <a:p>
            <a:endParaRPr lang="en-GB"/>
          </a:p>
          <a:p>
            <a:r>
              <a:rPr lang="en-GB"/>
              <a:t>Values quite far from literature (but consistent with the other group)</a:t>
            </a:r>
          </a:p>
          <a:p>
            <a:r>
              <a:rPr lang="en-GB"/>
              <a:t>-&gt; systematic bias on sample/apparatus</a:t>
            </a:r>
          </a:p>
          <a:p>
            <a:endParaRPr lang="en-GB"/>
          </a:p>
        </p:txBody>
      </p:sp>
      <p:sp>
        <p:nvSpPr>
          <p:cNvPr id="4" name="Slide Number Placeholder 3"/>
          <p:cNvSpPr>
            <a:spLocks noGrp="1"/>
          </p:cNvSpPr>
          <p:nvPr>
            <p:ph type="sldNum" sz="quarter" idx="5"/>
          </p:nvPr>
        </p:nvSpPr>
        <p:spPr/>
        <p:txBody>
          <a:bodyPr/>
          <a:lstStyle/>
          <a:p>
            <a:fld id="{3BB5A02A-F00A-46D3-845E-393B2438235F}" type="slidenum">
              <a:rPr lang="en-GB" smtClean="0"/>
              <a:t>12</a:t>
            </a:fld>
            <a:endParaRPr lang="en-GB"/>
          </a:p>
        </p:txBody>
      </p:sp>
    </p:spTree>
    <p:extLst>
      <p:ext uri="{BB962C8B-B14F-4D97-AF65-F5344CB8AC3E}">
        <p14:creationId xmlns:p14="http://schemas.microsoft.com/office/powerpoint/2010/main" val="3392783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2115138D-2DD5-4EE0-950E-0EDEA47E94A7}" type="datetime1">
              <a:rPr lang="en-US" smtClean="0"/>
              <a:t>5/17/2022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AE11D5-8924-4F49-9AF3-889BB442CDE5}" type="datetime1">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C27BE6-F289-4904-BFB8-A1B0DECBA216}" type="datetime1">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FAF383-FC5E-4C99-8013-D8BFC9888EA4}" type="datetime1">
              <a:rPr lang="en-US" smtClean="0"/>
              <a:t>5/17/2022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D73F96E-ACD2-4B39-AD69-DBCAAB945C54}" type="datetime1">
              <a:rPr lang="en-US" smtClean="0"/>
              <a:t>5/17/2022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92D8CE34-2CE6-4548-A55C-BE247C37C89A}" type="datetime1">
              <a:rPr lang="en-US" smtClean="0"/>
              <a:t>5/17/2022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0CFBC1B-9E14-446E-860F-91EC26DCDBA3}" type="datetime1">
              <a:rPr lang="en-US" smtClean="0"/>
              <a:t>5/17/2022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E4073DF-F640-408A-B148-365BA9B9F229}" type="datetime1">
              <a:rPr lang="en-US" smtClean="0"/>
              <a:t>5/17/2022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C93465-66E8-4103-B7A1-7B2E34FAD4C2}" type="datetime1">
              <a:rPr lang="en-US" smtClean="0"/>
              <a:t>5/17/2022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B737B8E-D056-4046-B824-A01567F08457}" type="datetime1">
              <a:rPr lang="en-US" smtClean="0"/>
              <a:t>5/17/2022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EE24F01-8141-4309-A2D7-381A4C2B0790}" type="datetime1">
              <a:rPr lang="en-US" smtClean="0"/>
              <a:t>5/17/2022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F385F11-73CB-40DE-9ECA-E528E0948C36}" type="datetime1">
              <a:rPr lang="en-US" smtClean="0"/>
              <a:t>5/17/2022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3D31D-1759-49D1-9381-908AD288F23E}"/>
              </a:ext>
            </a:extLst>
          </p:cNvPr>
          <p:cNvSpPr>
            <a:spLocks noGrp="1"/>
          </p:cNvSpPr>
          <p:nvPr>
            <p:ph type="ctrTitle"/>
          </p:nvPr>
        </p:nvSpPr>
        <p:spPr/>
        <p:txBody>
          <a:bodyPr>
            <a:normAutofit/>
          </a:bodyPr>
          <a:lstStyle/>
          <a:p>
            <a:r>
              <a:rPr lang="en-GB"/>
              <a:t>Shockley-Haynes Experiment</a:t>
            </a:r>
            <a:br>
              <a:rPr lang="en-GB"/>
            </a:br>
            <a:r>
              <a:rPr lang="en-GB" sz="2000"/>
              <a:t>Minority Carrier Dynamics in Semiconductors</a:t>
            </a:r>
            <a:endParaRPr lang="en-GB">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4D882E24-9B53-4638-8BBA-6C2A0F879EA9}"/>
              </a:ext>
            </a:extLst>
          </p:cNvPr>
          <p:cNvSpPr>
            <a:spLocks noGrp="1"/>
          </p:cNvSpPr>
          <p:nvPr>
            <p:ph type="subTitle" idx="1"/>
          </p:nvPr>
        </p:nvSpPr>
        <p:spPr/>
        <p:txBody>
          <a:bodyPr/>
          <a:lstStyle/>
          <a:p>
            <a:r>
              <a:rPr lang="en-GB"/>
              <a:t>Sacha Barre &amp; Clea Dronne</a:t>
            </a:r>
          </a:p>
        </p:txBody>
      </p:sp>
      <p:sp>
        <p:nvSpPr>
          <p:cNvPr id="4" name="Slide Number Placeholder 3">
            <a:extLst>
              <a:ext uri="{FF2B5EF4-FFF2-40B4-BE49-F238E27FC236}">
                <a16:creationId xmlns:a16="http://schemas.microsoft.com/office/drawing/2014/main" id="{91DEA0F6-E2F6-4549-9C7C-1845C3A1D7B2}"/>
              </a:ext>
            </a:extLst>
          </p:cNvPr>
          <p:cNvSpPr>
            <a:spLocks noGrp="1"/>
          </p:cNvSpPr>
          <p:nvPr>
            <p:ph type="sldNum" sz="quarter" idx="12"/>
          </p:nvPr>
        </p:nvSpPr>
        <p:spPr/>
        <p:txBody>
          <a:bodyPr/>
          <a:lstStyle/>
          <a:p>
            <a:fld id="{8A7A6979-0714-4377-B894-6BE4C2D6E202}" type="slidenum">
              <a:rPr lang="en-US" smtClean="0"/>
              <a:pPr/>
              <a:t>1</a:t>
            </a:fld>
            <a:endParaRPr lang="en-US"/>
          </a:p>
        </p:txBody>
      </p:sp>
    </p:spTree>
    <p:extLst>
      <p:ext uri="{BB962C8B-B14F-4D97-AF65-F5344CB8AC3E}">
        <p14:creationId xmlns:p14="http://schemas.microsoft.com/office/powerpoint/2010/main" val="3641200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Chart, scatter chart&#10;&#10;Description automatically generated">
            <a:extLst>
              <a:ext uri="{FF2B5EF4-FFF2-40B4-BE49-F238E27FC236}">
                <a16:creationId xmlns:a16="http://schemas.microsoft.com/office/drawing/2014/main" id="{3BB6122C-7B4B-B9CD-C763-D6C910ABC58B}"/>
              </a:ext>
            </a:extLst>
          </p:cNvPr>
          <p:cNvPicPr>
            <a:picLocks noGrp="1" noChangeAspect="1"/>
          </p:cNvPicPr>
          <p:nvPr>
            <p:ph sz="half" idx="2"/>
          </p:nvPr>
        </p:nvPicPr>
        <p:blipFill>
          <a:blip r:embed="rId3"/>
          <a:stretch>
            <a:fillRect/>
          </a:stretch>
        </p:blipFill>
        <p:spPr>
          <a:xfrm>
            <a:off x="8408402" y="4544673"/>
            <a:ext cx="3429162" cy="2304000"/>
          </a:xfrm>
        </p:spPr>
      </p:pic>
      <p:sp>
        <p:nvSpPr>
          <p:cNvPr id="2" name="Title 1">
            <a:extLst>
              <a:ext uri="{FF2B5EF4-FFF2-40B4-BE49-F238E27FC236}">
                <a16:creationId xmlns:a16="http://schemas.microsoft.com/office/drawing/2014/main" id="{A01AFCEE-A9D5-600A-87C7-BE89AB68D160}"/>
              </a:ext>
            </a:extLst>
          </p:cNvPr>
          <p:cNvSpPr>
            <a:spLocks noGrp="1"/>
          </p:cNvSpPr>
          <p:nvPr>
            <p:ph type="title"/>
          </p:nvPr>
        </p:nvSpPr>
        <p:spPr>
          <a:xfrm>
            <a:off x="2231136" y="154465"/>
            <a:ext cx="7729728" cy="1188720"/>
          </a:xfrm>
        </p:spPr>
        <p:txBody>
          <a:bodyPr/>
          <a:lstStyle/>
          <a:p>
            <a:r>
              <a:rPr lang="en-GB"/>
              <a:t>Results – Sample 2</a:t>
            </a:r>
          </a:p>
        </p:txBody>
      </p:sp>
      <p:pic>
        <p:nvPicPr>
          <p:cNvPr id="7" name="Content Placeholder 6" descr="Chart, scatter chart&#10;&#10;Description automatically generated">
            <a:extLst>
              <a:ext uri="{FF2B5EF4-FFF2-40B4-BE49-F238E27FC236}">
                <a16:creationId xmlns:a16="http://schemas.microsoft.com/office/drawing/2014/main" id="{E52BED1C-094A-2AC9-192A-90610D522778}"/>
              </a:ext>
            </a:extLst>
          </p:cNvPr>
          <p:cNvPicPr>
            <a:picLocks noGrp="1" noChangeAspect="1"/>
          </p:cNvPicPr>
          <p:nvPr>
            <p:ph sz="half" idx="1"/>
          </p:nvPr>
        </p:nvPicPr>
        <p:blipFill>
          <a:blip r:embed="rId4"/>
          <a:stretch>
            <a:fillRect/>
          </a:stretch>
        </p:blipFill>
        <p:spPr>
          <a:xfrm>
            <a:off x="358815" y="1442952"/>
            <a:ext cx="3483980" cy="2322653"/>
          </a:xfrm>
        </p:spPr>
      </p:pic>
      <p:sp>
        <p:nvSpPr>
          <p:cNvPr id="5" name="Slide Number Placeholder 4">
            <a:extLst>
              <a:ext uri="{FF2B5EF4-FFF2-40B4-BE49-F238E27FC236}">
                <a16:creationId xmlns:a16="http://schemas.microsoft.com/office/drawing/2014/main" id="{1DA3FC7D-A0FD-2574-24E7-A7AF487FE174}"/>
              </a:ext>
            </a:extLst>
          </p:cNvPr>
          <p:cNvSpPr>
            <a:spLocks noGrp="1"/>
          </p:cNvSpPr>
          <p:nvPr>
            <p:ph type="sldNum" sz="quarter" idx="12"/>
          </p:nvPr>
        </p:nvSpPr>
        <p:spPr/>
        <p:txBody>
          <a:bodyPr/>
          <a:lstStyle/>
          <a:p>
            <a:fld id="{8A7A6979-0714-4377-B894-6BE4C2D6E202}" type="slidenum">
              <a:rPr lang="en-US" smtClean="0"/>
              <a:t>10</a:t>
            </a:fld>
            <a:endParaRPr lang="en-US"/>
          </a:p>
        </p:txBody>
      </p:sp>
      <p:pic>
        <p:nvPicPr>
          <p:cNvPr id="11" name="Picture 10" descr="Chart, scatter chart&#10;&#10;Description automatically generated">
            <a:extLst>
              <a:ext uri="{FF2B5EF4-FFF2-40B4-BE49-F238E27FC236}">
                <a16:creationId xmlns:a16="http://schemas.microsoft.com/office/drawing/2014/main" id="{8752AEEA-060F-6F53-7505-4A83F6C31918}"/>
              </a:ext>
            </a:extLst>
          </p:cNvPr>
          <p:cNvPicPr>
            <a:picLocks noChangeAspect="1"/>
          </p:cNvPicPr>
          <p:nvPr/>
        </p:nvPicPr>
        <p:blipFill>
          <a:blip r:embed="rId5"/>
          <a:stretch>
            <a:fillRect/>
          </a:stretch>
        </p:blipFill>
        <p:spPr>
          <a:xfrm>
            <a:off x="4354010" y="1442952"/>
            <a:ext cx="3483980" cy="2322653"/>
          </a:xfrm>
          <a:prstGeom prst="rect">
            <a:avLst/>
          </a:prstGeom>
        </p:spPr>
      </p:pic>
      <p:pic>
        <p:nvPicPr>
          <p:cNvPr id="18" name="Picture 17" descr="Chart&#10;&#10;Description automatically generated">
            <a:extLst>
              <a:ext uri="{FF2B5EF4-FFF2-40B4-BE49-F238E27FC236}">
                <a16:creationId xmlns:a16="http://schemas.microsoft.com/office/drawing/2014/main" id="{16D648B3-9A1E-7D98-B210-15E290E967F3}"/>
              </a:ext>
            </a:extLst>
          </p:cNvPr>
          <p:cNvPicPr>
            <a:picLocks noChangeAspect="1"/>
          </p:cNvPicPr>
          <p:nvPr/>
        </p:nvPicPr>
        <p:blipFill>
          <a:blip r:embed="rId6"/>
          <a:stretch>
            <a:fillRect/>
          </a:stretch>
        </p:blipFill>
        <p:spPr>
          <a:xfrm>
            <a:off x="358815" y="4535347"/>
            <a:ext cx="3483980" cy="2322653"/>
          </a:xfrm>
          <a:prstGeom prst="rect">
            <a:avLst/>
          </a:prstGeom>
        </p:spPr>
      </p:pic>
      <p:pic>
        <p:nvPicPr>
          <p:cNvPr id="22" name="Picture 21" descr="Chart, scatter chart&#10;&#10;Description automatically generated">
            <a:extLst>
              <a:ext uri="{FF2B5EF4-FFF2-40B4-BE49-F238E27FC236}">
                <a16:creationId xmlns:a16="http://schemas.microsoft.com/office/drawing/2014/main" id="{AB0316AE-3346-B94B-5A97-978986997A92}"/>
              </a:ext>
            </a:extLst>
          </p:cNvPr>
          <p:cNvPicPr>
            <a:picLocks noChangeAspect="1"/>
          </p:cNvPicPr>
          <p:nvPr/>
        </p:nvPicPr>
        <p:blipFill>
          <a:blip r:embed="rId7"/>
          <a:stretch>
            <a:fillRect/>
          </a:stretch>
        </p:blipFill>
        <p:spPr>
          <a:xfrm>
            <a:off x="4354010" y="4535347"/>
            <a:ext cx="3483980" cy="2322652"/>
          </a:xfrm>
          <a:prstGeom prst="rect">
            <a:avLst/>
          </a:prstGeom>
        </p:spPr>
      </p:pic>
      <p:pic>
        <p:nvPicPr>
          <p:cNvPr id="8" name="Picture 8" descr="Chart, scatter chart&#10;&#10;Description automatically generated">
            <a:extLst>
              <a:ext uri="{FF2B5EF4-FFF2-40B4-BE49-F238E27FC236}">
                <a16:creationId xmlns:a16="http://schemas.microsoft.com/office/drawing/2014/main" id="{D90E653A-02F8-3F4F-99B7-4EC79F8D688B}"/>
              </a:ext>
            </a:extLst>
          </p:cNvPr>
          <p:cNvPicPr>
            <a:picLocks noChangeAspect="1"/>
          </p:cNvPicPr>
          <p:nvPr/>
        </p:nvPicPr>
        <p:blipFill>
          <a:blip r:embed="rId8"/>
          <a:stretch>
            <a:fillRect/>
          </a:stretch>
        </p:blipFill>
        <p:spPr>
          <a:xfrm>
            <a:off x="8408402" y="1442952"/>
            <a:ext cx="3424783" cy="2322653"/>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92C33DC-9661-9C6B-75D9-2711089CC965}"/>
                  </a:ext>
                </a:extLst>
              </p:cNvPr>
              <p:cNvSpPr txBox="1"/>
              <p:nvPr/>
            </p:nvSpPr>
            <p:spPr>
              <a:xfrm>
                <a:off x="558941" y="3830766"/>
                <a:ext cx="3111957" cy="647100"/>
              </a:xfrm>
              <a:prstGeom prst="rect">
                <a:avLst/>
              </a:prstGeom>
              <a:noFill/>
            </p:spPr>
            <p:txBody>
              <a:bodyPr wrap="square" rtlCol="0">
                <a:spAutoFit/>
              </a:bodyPr>
              <a:lstStyle/>
              <a:p>
                <a:pPr algn="ctr"/>
                <a:r>
                  <a:rPr lang="en-GB"/>
                  <a:t> </a:t>
                </a:r>
                <a14:m>
                  <m:oMath xmlns:m="http://schemas.openxmlformats.org/officeDocument/2006/math">
                    <m:r>
                      <a:rPr lang="en-GB" i="1" smtClean="0">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=1007±154</m:t>
                    </m:r>
                    <m:sSup>
                      <m:sSupPr>
                        <m:ctrlPr>
                          <a:rPr lang="en-GB" i="1">
                            <a:solidFill>
                              <a:srgbClr val="000000"/>
                            </a:solidFill>
                            <a:latin typeface="Cambria Math" panose="02040503050406030204" pitchFamily="18" charset="0"/>
                          </a:rPr>
                        </m:ctrlPr>
                      </m:sSupPr>
                      <m:e>
                        <m:r>
                          <a:rPr lang="en-GB" b="0" i="1" smtClean="0">
                            <a:solidFill>
                              <a:srgbClr val="000000"/>
                            </a:solidFill>
                            <a:latin typeface="Cambria Math" panose="02040503050406030204" pitchFamily="18" charset="0"/>
                          </a:rPr>
                          <m:t> </m:t>
                        </m:r>
                        <m:r>
                          <a:rPr lang="en-GB" i="1">
                            <a:solidFill>
                              <a:srgbClr val="000000"/>
                            </a:solidFill>
                            <a:latin typeface="Cambria Math" panose="02040503050406030204" pitchFamily="18" charset="0"/>
                          </a:rPr>
                          <m:t>𝑐𝑚</m:t>
                        </m:r>
                      </m:e>
                      <m:sup>
                        <m:r>
                          <a:rPr lang="en-GB" i="1">
                            <a:solidFill>
                              <a:srgbClr val="000000"/>
                            </a:solidFill>
                            <a:latin typeface="Cambria Math" panose="02040503050406030204" pitchFamily="18" charset="0"/>
                          </a:rPr>
                          <m:t>2</m:t>
                        </m:r>
                      </m:sup>
                    </m:sSup>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𝑠</m:t>
                        </m:r>
                      </m:e>
                      <m:sup>
                        <m:r>
                          <a:rPr lang="en-GB" i="1">
                            <a:solidFill>
                              <a:srgbClr val="000000"/>
                            </a:solidFill>
                            <a:latin typeface="Cambria Math" panose="02040503050406030204" pitchFamily="18" charset="0"/>
                          </a:rPr>
                          <m:t>−1</m:t>
                        </m:r>
                      </m:sup>
                    </m:sSup>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𝑉</m:t>
                        </m:r>
                      </m:e>
                      <m:sup>
                        <m:r>
                          <a:rPr lang="en-GB" i="1">
                            <a:solidFill>
                              <a:srgbClr val="000000"/>
                            </a:solidFill>
                            <a:latin typeface="Cambria Math" panose="02040503050406030204" pitchFamily="18" charset="0"/>
                          </a:rPr>
                          <m:t>−1</m:t>
                        </m:r>
                      </m:sup>
                    </m:sSup>
                  </m:oMath>
                </a14:m>
                <a:endParaRPr lang="en-GB" b="0">
                  <a:ea typeface="Cambria Math" panose="02040503050406030204" pitchFamily="18" charset="0"/>
                </a:endParaRPr>
              </a:p>
              <a:p>
                <a:pPr algn="ctr"/>
                <a14:m>
                  <m:oMath xmlns:m="http://schemas.openxmlformats.org/officeDocument/2006/math">
                    <m:r>
                      <a:rPr lang="en-GB" i="1" smtClean="0">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=1032</m:t>
                    </m:r>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5</m:t>
                    </m:r>
                  </m:oMath>
                </a14:m>
                <a:r>
                  <a:rPr lang="en-GB">
                    <a:solidFill>
                      <a:srgbClr val="000000"/>
                    </a:solidFill>
                  </a:rPr>
                  <a:t> </a:t>
                </a:r>
                <a14:m>
                  <m:oMath xmlns:m="http://schemas.openxmlformats.org/officeDocument/2006/math">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 </m:t>
                        </m:r>
                        <m:r>
                          <a:rPr lang="en-GB" i="1">
                            <a:solidFill>
                              <a:srgbClr val="000000"/>
                            </a:solidFill>
                            <a:latin typeface="Cambria Math" panose="02040503050406030204" pitchFamily="18" charset="0"/>
                          </a:rPr>
                          <m:t>𝑐𝑚</m:t>
                        </m:r>
                      </m:e>
                      <m:sup>
                        <m:r>
                          <a:rPr lang="en-GB" i="1">
                            <a:solidFill>
                              <a:srgbClr val="000000"/>
                            </a:solidFill>
                            <a:latin typeface="Cambria Math" panose="02040503050406030204" pitchFamily="18" charset="0"/>
                          </a:rPr>
                          <m:t>2</m:t>
                        </m:r>
                      </m:sup>
                    </m:sSup>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𝑠</m:t>
                        </m:r>
                      </m:e>
                      <m:sup>
                        <m:r>
                          <a:rPr lang="en-GB" i="1">
                            <a:solidFill>
                              <a:srgbClr val="000000"/>
                            </a:solidFill>
                            <a:latin typeface="Cambria Math" panose="02040503050406030204" pitchFamily="18" charset="0"/>
                          </a:rPr>
                          <m:t>−1</m:t>
                        </m:r>
                      </m:sup>
                    </m:sSup>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𝑉</m:t>
                        </m:r>
                      </m:e>
                      <m:sup>
                        <m:r>
                          <a:rPr lang="en-GB" i="1">
                            <a:solidFill>
                              <a:srgbClr val="000000"/>
                            </a:solidFill>
                            <a:latin typeface="Cambria Math" panose="02040503050406030204" pitchFamily="18" charset="0"/>
                          </a:rPr>
                          <m:t>−1</m:t>
                        </m:r>
                      </m:sup>
                    </m:sSup>
                  </m:oMath>
                </a14:m>
                <a:endParaRPr lang="en-GB"/>
              </a:p>
            </p:txBody>
          </p:sp>
        </mc:Choice>
        <mc:Fallback xmlns="">
          <p:sp>
            <p:nvSpPr>
              <p:cNvPr id="13" name="TextBox 12">
                <a:extLst>
                  <a:ext uri="{FF2B5EF4-FFF2-40B4-BE49-F238E27FC236}">
                    <a16:creationId xmlns:a16="http://schemas.microsoft.com/office/drawing/2014/main" id="{592C33DC-9661-9C6B-75D9-2711089CC965}"/>
                  </a:ext>
                </a:extLst>
              </p:cNvPr>
              <p:cNvSpPr txBox="1">
                <a:spLocks noRot="1" noChangeAspect="1" noMove="1" noResize="1" noEditPoints="1" noAdjustHandles="1" noChangeArrowheads="1" noChangeShapeType="1" noTextEdit="1"/>
              </p:cNvSpPr>
              <p:nvPr/>
            </p:nvSpPr>
            <p:spPr>
              <a:xfrm>
                <a:off x="558941" y="3830766"/>
                <a:ext cx="3111957" cy="647100"/>
              </a:xfrm>
              <a:prstGeom prst="rect">
                <a:avLst/>
              </a:prstGeom>
              <a:blipFill>
                <a:blip r:embed="rId9"/>
                <a:stretch>
                  <a:fillRect b="-9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7D8C030-E612-61C3-A1A3-00DB6F9B016D}"/>
                  </a:ext>
                </a:extLst>
              </p:cNvPr>
              <p:cNvSpPr txBox="1"/>
              <p:nvPr/>
            </p:nvSpPr>
            <p:spPr>
              <a:xfrm>
                <a:off x="4887734" y="3831150"/>
                <a:ext cx="2586789" cy="646331"/>
              </a:xfrm>
              <a:prstGeom prst="rect">
                <a:avLst/>
              </a:prstGeom>
              <a:noFill/>
            </p:spPr>
            <p:txBody>
              <a:bodyPr wrap="square" rtlCol="0">
                <a:spAutoFit/>
              </a:bodyPr>
              <a:lstStyle/>
              <a:p>
                <a:pPr algn="ctr"/>
                <a14:m>
                  <m:oMath xmlns:m="http://schemas.openxmlformats.org/officeDocument/2006/math">
                    <m:r>
                      <m:rPr>
                        <m:sty m:val="p"/>
                      </m:rPr>
                      <a:rPr lang="en-GB" smtClean="0">
                        <a:latin typeface="Cambria Math" panose="02040503050406030204" pitchFamily="18" charset="0"/>
                        <a:ea typeface="Cambria Math" panose="02040503050406030204" pitchFamily="18" charset="0"/>
                      </a:rPr>
                      <m:t>D</m:t>
                    </m:r>
                    <m:r>
                      <a:rPr lang="en-GB" b="0" i="1" smtClean="0">
                        <a:latin typeface="Cambria Math" panose="02040503050406030204" pitchFamily="18" charset="0"/>
                        <a:ea typeface="Cambria Math" panose="02040503050406030204" pitchFamily="18" charset="0"/>
                      </a:rPr>
                      <m:t>=67±3</m:t>
                    </m:r>
                  </m:oMath>
                </a14:m>
                <a:r>
                  <a:rPr lang="en-GB">
                    <a:solidFill>
                      <a:srgbClr val="000000"/>
                    </a:solidFill>
                  </a:rPr>
                  <a:t> </a:t>
                </a:r>
                <a14:m>
                  <m:oMath xmlns:m="http://schemas.openxmlformats.org/officeDocument/2006/math">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𝑐𝑚</m:t>
                        </m:r>
                      </m:e>
                      <m:sup>
                        <m:r>
                          <a:rPr lang="en-GB" i="1">
                            <a:solidFill>
                              <a:srgbClr val="000000"/>
                            </a:solidFill>
                            <a:latin typeface="Cambria Math" panose="02040503050406030204" pitchFamily="18" charset="0"/>
                          </a:rPr>
                          <m:t>2</m:t>
                        </m:r>
                      </m:sup>
                    </m:sSup>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𝑠</m:t>
                        </m:r>
                      </m:e>
                      <m:sup>
                        <m:r>
                          <a:rPr lang="en-GB" i="1">
                            <a:solidFill>
                              <a:srgbClr val="000000"/>
                            </a:solidFill>
                            <a:latin typeface="Cambria Math" panose="02040503050406030204" pitchFamily="18" charset="0"/>
                          </a:rPr>
                          <m:t>−1</m:t>
                        </m:r>
                      </m:sup>
                    </m:sSup>
                  </m:oMath>
                </a14:m>
                <a:endParaRPr lang="en-GB" b="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m:rPr>
                          <m:sty m:val="p"/>
                        </m:rPr>
                        <a:rPr lang="en-GB">
                          <a:latin typeface="Cambria Math" panose="02040503050406030204" pitchFamily="18" charset="0"/>
                          <a:ea typeface="Cambria Math" panose="02040503050406030204" pitchFamily="18" charset="0"/>
                        </a:rPr>
                        <m:t>D</m:t>
                      </m:r>
                      <m:r>
                        <a:rPr lang="en-GB" b="0" i="1" smtClean="0">
                          <a:latin typeface="Cambria Math" panose="02040503050406030204" pitchFamily="18" charset="0"/>
                          <a:ea typeface="Cambria Math" panose="02040503050406030204" pitchFamily="18" charset="0"/>
                        </a:rPr>
                        <m:t>=72</m:t>
                      </m:r>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3</m:t>
                      </m:r>
                      <m:sSup>
                        <m:sSupPr>
                          <m:ctrlPr>
                            <a:rPr lang="en-GB" i="1">
                              <a:solidFill>
                                <a:srgbClr val="000000"/>
                              </a:solidFill>
                              <a:latin typeface="Cambria Math" panose="02040503050406030204" pitchFamily="18" charset="0"/>
                            </a:rPr>
                          </m:ctrlPr>
                        </m:sSupPr>
                        <m:e>
                          <m:r>
                            <a:rPr lang="en-GB" b="0" i="1" smtClean="0">
                              <a:solidFill>
                                <a:srgbClr val="000000"/>
                              </a:solidFill>
                              <a:latin typeface="Cambria Math" panose="02040503050406030204" pitchFamily="18" charset="0"/>
                            </a:rPr>
                            <m:t> </m:t>
                          </m:r>
                          <m:r>
                            <a:rPr lang="en-GB" i="1">
                              <a:solidFill>
                                <a:srgbClr val="000000"/>
                              </a:solidFill>
                              <a:latin typeface="Cambria Math" panose="02040503050406030204" pitchFamily="18" charset="0"/>
                            </a:rPr>
                            <m:t>𝑐𝑚</m:t>
                          </m:r>
                        </m:e>
                        <m:sup>
                          <m:r>
                            <a:rPr lang="en-GB" i="1">
                              <a:solidFill>
                                <a:srgbClr val="000000"/>
                              </a:solidFill>
                              <a:latin typeface="Cambria Math" panose="02040503050406030204" pitchFamily="18" charset="0"/>
                            </a:rPr>
                            <m:t>2</m:t>
                          </m:r>
                        </m:sup>
                      </m:sSup>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𝑠</m:t>
                          </m:r>
                        </m:e>
                        <m:sup>
                          <m:r>
                            <a:rPr lang="en-GB" i="1">
                              <a:solidFill>
                                <a:srgbClr val="000000"/>
                              </a:solidFill>
                              <a:latin typeface="Cambria Math" panose="02040503050406030204" pitchFamily="18" charset="0"/>
                            </a:rPr>
                            <m:t>−1</m:t>
                          </m:r>
                        </m:sup>
                      </m:sSup>
                    </m:oMath>
                  </m:oMathPara>
                </a14:m>
                <a:endParaRPr lang="en-GB"/>
              </a:p>
            </p:txBody>
          </p:sp>
        </mc:Choice>
        <mc:Fallback xmlns="">
          <p:sp>
            <p:nvSpPr>
              <p:cNvPr id="14" name="TextBox 13">
                <a:extLst>
                  <a:ext uri="{FF2B5EF4-FFF2-40B4-BE49-F238E27FC236}">
                    <a16:creationId xmlns:a16="http://schemas.microsoft.com/office/drawing/2014/main" id="{97D8C030-E612-61C3-A1A3-00DB6F9B016D}"/>
                  </a:ext>
                </a:extLst>
              </p:cNvPr>
              <p:cNvSpPr txBox="1">
                <a:spLocks noRot="1" noChangeAspect="1" noMove="1" noResize="1" noEditPoints="1" noAdjustHandles="1" noChangeArrowheads="1" noChangeShapeType="1" noTextEdit="1"/>
              </p:cNvSpPr>
              <p:nvPr/>
            </p:nvSpPr>
            <p:spPr>
              <a:xfrm>
                <a:off x="4887734" y="3831150"/>
                <a:ext cx="2586789" cy="64633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A5D1E2E-C23B-6B63-E865-487475EE619C}"/>
                  </a:ext>
                </a:extLst>
              </p:cNvPr>
              <p:cNvSpPr txBox="1"/>
              <p:nvPr/>
            </p:nvSpPr>
            <p:spPr>
              <a:xfrm>
                <a:off x="8842251" y="3830766"/>
                <a:ext cx="2586789" cy="646331"/>
              </a:xfrm>
              <a:prstGeom prst="rect">
                <a:avLst/>
              </a:prstGeom>
              <a:noFill/>
            </p:spPr>
            <p:txBody>
              <a:bodyPr wrap="square" rtlCol="0">
                <a:spAutoFit/>
              </a:bodyPr>
              <a:lstStyle/>
              <a:p>
                <a:pPr algn="ctr"/>
                <a:r>
                  <a:rPr lang="en-GB"/>
                  <a:t>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τ</m:t>
                    </m:r>
                    <m:r>
                      <a:rPr lang="en-GB" b="0" i="1" smtClean="0">
                        <a:latin typeface="Cambria Math" panose="02040503050406030204" pitchFamily="18" charset="0"/>
                        <a:ea typeface="Cambria Math" panose="02040503050406030204" pitchFamily="18" charset="0"/>
                      </a:rPr>
                      <m:t>=2.5±0.</m:t>
                    </m:r>
                  </m:oMath>
                </a14:m>
                <a:r>
                  <a:rPr lang="en-GB" b="0">
                    <a:ea typeface="Cambria Math" panose="02040503050406030204" pitchFamily="18" charset="0"/>
                  </a:rPr>
                  <a:t>5 </a:t>
                </a:r>
                <a14:m>
                  <m:oMath xmlns:m="http://schemas.openxmlformats.org/officeDocument/2006/math">
                    <m:r>
                      <a:rPr lang="en-GB" i="1">
                        <a:solidFill>
                          <a:srgbClr val="000000"/>
                        </a:solidFill>
                        <a:latin typeface="Cambria Math" panose="02040503050406030204" pitchFamily="18" charset="0"/>
                        <a:ea typeface="Cambria Math" panose="02040503050406030204" pitchFamily="18" charset="0"/>
                      </a:rPr>
                      <m:t>𝜇</m:t>
                    </m:r>
                    <m:r>
                      <a:rPr lang="en-GB" i="1">
                        <a:solidFill>
                          <a:srgbClr val="000000"/>
                        </a:solidFill>
                        <a:latin typeface="Cambria Math" panose="02040503050406030204" pitchFamily="18" charset="0"/>
                        <a:ea typeface="Cambria Math" panose="02040503050406030204" pitchFamily="18" charset="0"/>
                      </a:rPr>
                      <m:t>𝑠</m:t>
                    </m:r>
                  </m:oMath>
                </a14:m>
                <a:endParaRPr lang="en-GB" b="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m:rPr>
                          <m:sty m:val="p"/>
                        </m:rPr>
                        <a:rPr lang="el-GR" i="1">
                          <a:latin typeface="Cambria Math" panose="02040503050406030204" pitchFamily="18" charset="0"/>
                          <a:ea typeface="Cambria Math" panose="02040503050406030204" pitchFamily="18" charset="0"/>
                        </a:rPr>
                        <m:t>τ</m:t>
                      </m:r>
                      <m:r>
                        <a:rPr lang="en-GB" b="0" i="1" smtClean="0">
                          <a:latin typeface="Cambria Math" panose="02040503050406030204" pitchFamily="18" charset="0"/>
                          <a:ea typeface="Cambria Math" panose="02040503050406030204" pitchFamily="18" charset="0"/>
                        </a:rPr>
                        <m:t>=16</m:t>
                      </m:r>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6 </m:t>
                      </m:r>
                      <m:r>
                        <a:rPr lang="en-GB" i="1">
                          <a:solidFill>
                            <a:srgbClr val="000000"/>
                          </a:solidFill>
                          <a:latin typeface="Cambria Math" panose="02040503050406030204" pitchFamily="18" charset="0"/>
                          <a:ea typeface="Cambria Math" panose="02040503050406030204" pitchFamily="18" charset="0"/>
                        </a:rPr>
                        <m:t>𝜇</m:t>
                      </m:r>
                      <m:r>
                        <a:rPr lang="en-GB" i="1">
                          <a:solidFill>
                            <a:srgbClr val="000000"/>
                          </a:solidFill>
                          <a:latin typeface="Cambria Math" panose="02040503050406030204" pitchFamily="18" charset="0"/>
                          <a:ea typeface="Cambria Math" panose="02040503050406030204" pitchFamily="18" charset="0"/>
                        </a:rPr>
                        <m:t>𝑠</m:t>
                      </m:r>
                    </m:oMath>
                  </m:oMathPara>
                </a14:m>
                <a:endParaRPr lang="en-GB"/>
              </a:p>
            </p:txBody>
          </p:sp>
        </mc:Choice>
        <mc:Fallback xmlns="">
          <p:sp>
            <p:nvSpPr>
              <p:cNvPr id="17" name="TextBox 16">
                <a:extLst>
                  <a:ext uri="{FF2B5EF4-FFF2-40B4-BE49-F238E27FC236}">
                    <a16:creationId xmlns:a16="http://schemas.microsoft.com/office/drawing/2014/main" id="{5A5D1E2E-C23B-6B63-E865-487475EE619C}"/>
                  </a:ext>
                </a:extLst>
              </p:cNvPr>
              <p:cNvSpPr txBox="1">
                <a:spLocks noRot="1" noChangeAspect="1" noMove="1" noResize="1" noEditPoints="1" noAdjustHandles="1" noChangeArrowheads="1" noChangeShapeType="1" noTextEdit="1"/>
              </p:cNvSpPr>
              <p:nvPr/>
            </p:nvSpPr>
            <p:spPr>
              <a:xfrm>
                <a:off x="8842251" y="3830766"/>
                <a:ext cx="2586789" cy="646331"/>
              </a:xfrm>
              <a:prstGeom prst="rect">
                <a:avLst/>
              </a:prstGeom>
              <a:blipFill>
                <a:blip r:embed="rId11"/>
                <a:stretch>
                  <a:fillRect t="-4717" b="-1887"/>
                </a:stretch>
              </a:blipFill>
            </p:spPr>
            <p:txBody>
              <a:bodyPr/>
              <a:lstStyle/>
              <a:p>
                <a:r>
                  <a:rPr lang="en-US">
                    <a:noFill/>
                  </a:rPr>
                  <a:t> </a:t>
                </a:r>
              </a:p>
            </p:txBody>
          </p:sp>
        </mc:Fallback>
      </mc:AlternateContent>
    </p:spTree>
    <p:extLst>
      <p:ext uri="{BB962C8B-B14F-4D97-AF65-F5344CB8AC3E}">
        <p14:creationId xmlns:p14="http://schemas.microsoft.com/office/powerpoint/2010/main" val="3289880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BB80EC-8B04-7939-5B44-E2D070D92B08}"/>
              </a:ext>
            </a:extLst>
          </p:cNvPr>
          <p:cNvSpPr>
            <a:spLocks noGrp="1"/>
          </p:cNvSpPr>
          <p:nvPr>
            <p:ph type="body" idx="1"/>
          </p:nvPr>
        </p:nvSpPr>
        <p:spPr>
          <a:xfrm>
            <a:off x="1583436" y="1840993"/>
            <a:ext cx="4270248" cy="704087"/>
          </a:xfrm>
        </p:spPr>
        <p:txBody>
          <a:bodyPr/>
          <a:lstStyle/>
          <a:p>
            <a:r>
              <a:rPr lang="en-GB"/>
              <a:t>Statistical Errors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EC0859BA-F94B-7423-E719-840034378389}"/>
                  </a:ext>
                </a:extLst>
              </p:cNvPr>
              <p:cNvSpPr>
                <a:spLocks noGrp="1"/>
              </p:cNvSpPr>
              <p:nvPr>
                <p:ph sz="half" idx="2"/>
              </p:nvPr>
            </p:nvSpPr>
            <p:spPr>
              <a:xfrm>
                <a:off x="1583436" y="2887981"/>
                <a:ext cx="4270248" cy="2852045"/>
              </a:xfrm>
            </p:spPr>
            <p:txBody>
              <a:bodyPr vert="horz" lIns="91440" tIns="45720" rIns="91440" bIns="45720" rtlCol="0" anchor="t">
                <a:normAutofit/>
              </a:bodyPr>
              <a:lstStyle/>
              <a:p>
                <a:r>
                  <a:rPr lang="en-GB"/>
                  <a:t>Errors on measurements of </a:t>
                </a:r>
                <a14:m>
                  <m:oMath xmlns:m="http://schemas.openxmlformats.org/officeDocument/2006/math">
                    <m:r>
                      <a:rPr lang="en-GB" i="1" dirty="0" smtClean="0">
                        <a:latin typeface="Cambria Math" panose="02040503050406030204" pitchFamily="18" charset="0"/>
                      </a:rPr>
                      <m:t>𝑑</m:t>
                    </m:r>
                  </m:oMath>
                </a14:m>
                <a:r>
                  <a:rPr lang="en-GB"/>
                  <a:t> and </a:t>
                </a:r>
                <a14:m>
                  <m:oMath xmlns:m="http://schemas.openxmlformats.org/officeDocument/2006/math">
                    <m:r>
                      <a:rPr lang="en-GB" i="1" dirty="0" smtClean="0">
                        <a:latin typeface="Cambria Math" panose="02040503050406030204" pitchFamily="18" charset="0"/>
                      </a:rPr>
                      <m:t>𝑙</m:t>
                    </m:r>
                  </m:oMath>
                </a14:m>
                <a:endParaRPr lang="en-GB"/>
              </a:p>
              <a:p>
                <a:r>
                  <a:rPr lang="en-GB"/>
                  <a:t>Statistical errors from the gaussian fittings of the peaks 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oMath>
                </a14:m>
                <a:r>
                  <a:rPr lang="en-GB"/>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𝑝</m:t>
                        </m:r>
                      </m:sub>
                    </m:sSub>
                  </m:oMath>
                </a14:m>
                <a:r>
                  <a:rPr lang="en-GB"/>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0</m:t>
                        </m:r>
                      </m:sub>
                    </m:sSub>
                  </m:oMath>
                </a14:m>
                <a:endParaRPr lang="en-GB"/>
              </a:p>
              <a:p>
                <a:pPr lvl="1"/>
                <a:endParaRPr lang="en-GB"/>
              </a:p>
            </p:txBody>
          </p:sp>
        </mc:Choice>
        <mc:Fallback xmlns="">
          <p:sp>
            <p:nvSpPr>
              <p:cNvPr id="6" name="Content Placeholder 5">
                <a:extLst>
                  <a:ext uri="{FF2B5EF4-FFF2-40B4-BE49-F238E27FC236}">
                    <a16:creationId xmlns:a16="http://schemas.microsoft.com/office/drawing/2014/main" id="{EC0859BA-F94B-7423-E719-840034378389}"/>
                  </a:ext>
                </a:extLst>
              </p:cNvPr>
              <p:cNvSpPr>
                <a:spLocks noGrp="1" noRot="1" noChangeAspect="1" noMove="1" noResize="1" noEditPoints="1" noAdjustHandles="1" noChangeArrowheads="1" noChangeShapeType="1" noTextEdit="1"/>
              </p:cNvSpPr>
              <p:nvPr>
                <p:ph sz="half" idx="2"/>
              </p:nvPr>
            </p:nvSpPr>
            <p:spPr>
              <a:xfrm>
                <a:off x="1583436" y="2887981"/>
                <a:ext cx="4270248" cy="2852045"/>
              </a:xfrm>
              <a:blipFill>
                <a:blip r:embed="rId3"/>
                <a:stretch>
                  <a:fillRect l="-1000" t="-12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space réservé du contenu 4">
                <a:extLst>
                  <a:ext uri="{FF2B5EF4-FFF2-40B4-BE49-F238E27FC236}">
                    <a16:creationId xmlns:a16="http://schemas.microsoft.com/office/drawing/2014/main" id="{620D82B7-EA7E-35E0-DDA6-FB0CF37F7B71}"/>
                  </a:ext>
                </a:extLst>
              </p:cNvPr>
              <p:cNvSpPr>
                <a:spLocks noGrp="1"/>
              </p:cNvSpPr>
              <p:nvPr>
                <p:ph sz="quarter" idx="4"/>
              </p:nvPr>
            </p:nvSpPr>
            <p:spPr>
              <a:xfrm>
                <a:off x="6338316" y="2887979"/>
                <a:ext cx="4253484" cy="2852047"/>
              </a:xfrm>
            </p:spPr>
            <p:txBody>
              <a:bodyPr vert="horz" lIns="91440" tIns="45720" rIns="91440" bIns="45720" rtlCol="0" anchor="t">
                <a:normAutofit/>
              </a:bodyPr>
              <a:lstStyle/>
              <a:p>
                <a:r>
                  <a:rPr lang="en-GB"/>
                  <a:t>Oxidation of sample surface (not clean surface) </a:t>
                </a:r>
                <a:r>
                  <a:rPr lang="en-GB">
                    <a:sym typeface="Wingdings" panose="05000000000000000000" pitchFamily="2" charset="2"/>
                  </a:rPr>
                  <a:t> unstable and noisy signal</a:t>
                </a:r>
                <a:endParaRPr lang="en-GB"/>
              </a:p>
              <a:p>
                <a:r>
                  <a:rPr lang="en-GB"/>
                  <a:t>Temperature of the room and of the sample (Joule heating)</a:t>
                </a:r>
              </a:p>
              <a:p>
                <a:r>
                  <a:rPr lang="en-GB"/>
                  <a:t>Impurity scattering in the sample</a:t>
                </a:r>
              </a:p>
              <a:p>
                <a:pPr marL="0" indent="0">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ea typeface="Cambria Math" panose="02040503050406030204" pitchFamily="18" charset="0"/>
                                </a:rPr>
                                <m:t>𝑚𝑒𝑎𝑠𝑢𝑟𝑒𝑑</m:t>
                              </m:r>
                            </m:sub>
                          </m:sSub>
                        </m:den>
                      </m:f>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ea typeface="Cambria Math" panose="02040503050406030204" pitchFamily="18" charset="0"/>
                                </a:rPr>
                                <m:t>𝐼</m:t>
                              </m:r>
                            </m:sub>
                          </m:sSub>
                        </m:den>
                      </m:f>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ea typeface="Cambria Math" panose="02040503050406030204" pitchFamily="18" charset="0"/>
                                </a:rPr>
                                <m:t>𝐿</m:t>
                              </m:r>
                            </m:sub>
                          </m:sSub>
                        </m:den>
                      </m:f>
                    </m:oMath>
                  </m:oMathPara>
                </a14:m>
                <a:endParaRPr lang="en-GB" b="0">
                  <a:ea typeface="Cambria Math" panose="02040503050406030204" pitchFamily="18" charset="0"/>
                </a:endParaRPr>
              </a:p>
              <a:p>
                <a:pPr marL="0" indent="0">
                  <a:buNone/>
                </a:pPr>
                <a:endParaRPr lang="en-GB"/>
              </a:p>
            </p:txBody>
          </p:sp>
        </mc:Choice>
        <mc:Fallback xmlns="">
          <p:sp>
            <p:nvSpPr>
              <p:cNvPr id="5" name="Espace réservé du contenu 4">
                <a:extLst>
                  <a:ext uri="{FF2B5EF4-FFF2-40B4-BE49-F238E27FC236}">
                    <a16:creationId xmlns:a16="http://schemas.microsoft.com/office/drawing/2014/main" id="{620D82B7-EA7E-35E0-DDA6-FB0CF37F7B71}"/>
                  </a:ext>
                </a:extLst>
              </p:cNvPr>
              <p:cNvSpPr>
                <a:spLocks noGrp="1" noRot="1" noChangeAspect="1" noMove="1" noResize="1" noEditPoints="1" noAdjustHandles="1" noChangeArrowheads="1" noChangeShapeType="1" noTextEdit="1"/>
              </p:cNvSpPr>
              <p:nvPr>
                <p:ph sz="quarter" idx="4"/>
              </p:nvPr>
            </p:nvSpPr>
            <p:spPr>
              <a:xfrm>
                <a:off x="6338316" y="2887979"/>
                <a:ext cx="4253484" cy="2852047"/>
              </a:xfrm>
              <a:blipFill>
                <a:blip r:embed="rId4"/>
                <a:stretch>
                  <a:fillRect l="-1003" t="-1282"/>
                </a:stretch>
              </a:blipFill>
            </p:spPr>
            <p:txBody>
              <a:bodyPr/>
              <a:lstStyle/>
              <a:p>
                <a:r>
                  <a:rPr lang="en-US">
                    <a:noFill/>
                  </a:rPr>
                  <a:t> </a:t>
                </a:r>
              </a:p>
            </p:txBody>
          </p:sp>
        </mc:Fallback>
      </mc:AlternateContent>
      <p:sp>
        <p:nvSpPr>
          <p:cNvPr id="7" name="Text Placeholder 6">
            <a:extLst>
              <a:ext uri="{FF2B5EF4-FFF2-40B4-BE49-F238E27FC236}">
                <a16:creationId xmlns:a16="http://schemas.microsoft.com/office/drawing/2014/main" id="{FD42BFC7-BA4B-77EE-DC9F-CA4F0B0A7208}"/>
              </a:ext>
            </a:extLst>
          </p:cNvPr>
          <p:cNvSpPr>
            <a:spLocks noGrp="1"/>
          </p:cNvSpPr>
          <p:nvPr>
            <p:ph type="body" sz="quarter" idx="13"/>
          </p:nvPr>
        </p:nvSpPr>
        <p:spPr>
          <a:xfrm>
            <a:off x="6321552" y="1840992"/>
            <a:ext cx="4270248" cy="704087"/>
          </a:xfrm>
        </p:spPr>
        <p:txBody>
          <a:bodyPr/>
          <a:lstStyle/>
          <a:p>
            <a:r>
              <a:rPr lang="en-GB"/>
              <a:t>Systematic Errors</a:t>
            </a:r>
          </a:p>
        </p:txBody>
      </p:sp>
      <p:sp>
        <p:nvSpPr>
          <p:cNvPr id="4" name="Slide Number Placeholder 3">
            <a:extLst>
              <a:ext uri="{FF2B5EF4-FFF2-40B4-BE49-F238E27FC236}">
                <a16:creationId xmlns:a16="http://schemas.microsoft.com/office/drawing/2014/main" id="{948F1703-DAF6-4886-8E8D-10ED53834A85}"/>
              </a:ext>
            </a:extLst>
          </p:cNvPr>
          <p:cNvSpPr>
            <a:spLocks noGrp="1"/>
          </p:cNvSpPr>
          <p:nvPr>
            <p:ph type="sldNum" sz="quarter" idx="12"/>
          </p:nvPr>
        </p:nvSpPr>
        <p:spPr/>
        <p:txBody>
          <a:bodyPr/>
          <a:lstStyle/>
          <a:p>
            <a:fld id="{8A7A6979-0714-4377-B894-6BE4C2D6E202}" type="slidenum">
              <a:rPr lang="en-US" smtClean="0"/>
              <a:pPr/>
              <a:t>11</a:t>
            </a:fld>
            <a:endParaRPr lang="en-US"/>
          </a:p>
        </p:txBody>
      </p:sp>
      <p:sp>
        <p:nvSpPr>
          <p:cNvPr id="2" name="Title 1">
            <a:extLst>
              <a:ext uri="{FF2B5EF4-FFF2-40B4-BE49-F238E27FC236}">
                <a16:creationId xmlns:a16="http://schemas.microsoft.com/office/drawing/2014/main" id="{D7BDED20-9114-4067-850D-02F8F65D6FD9}"/>
              </a:ext>
            </a:extLst>
          </p:cNvPr>
          <p:cNvSpPr>
            <a:spLocks noGrp="1"/>
          </p:cNvSpPr>
          <p:nvPr>
            <p:ph type="title"/>
          </p:nvPr>
        </p:nvSpPr>
        <p:spPr>
          <a:xfrm>
            <a:off x="2231136" y="309372"/>
            <a:ext cx="7729728" cy="1188720"/>
          </a:xfrm>
        </p:spPr>
        <p:txBody>
          <a:bodyPr/>
          <a:lstStyle/>
          <a:p>
            <a:r>
              <a:rPr lang="en-GB"/>
              <a:t>Sources of Error</a:t>
            </a:r>
          </a:p>
        </p:txBody>
      </p:sp>
    </p:spTree>
    <p:extLst>
      <p:ext uri="{BB962C8B-B14F-4D97-AF65-F5344CB8AC3E}">
        <p14:creationId xmlns:p14="http://schemas.microsoft.com/office/powerpoint/2010/main" val="972057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DED20-9114-4067-850D-02F8F65D6FD9}"/>
              </a:ext>
            </a:extLst>
          </p:cNvPr>
          <p:cNvSpPr>
            <a:spLocks noGrp="1"/>
          </p:cNvSpPr>
          <p:nvPr>
            <p:ph type="title"/>
          </p:nvPr>
        </p:nvSpPr>
        <p:spPr>
          <a:xfrm>
            <a:off x="2231136" y="165702"/>
            <a:ext cx="7729728" cy="1188720"/>
          </a:xfrm>
        </p:spPr>
        <p:txBody>
          <a:bodyPr/>
          <a:lstStyle/>
          <a:p>
            <a:r>
              <a:rPr lang="en-GB">
                <a:ea typeface="+mj-lt"/>
                <a:cs typeface="+mj-lt"/>
              </a:rPr>
              <a:t>CONCLUSION</a:t>
            </a:r>
          </a:p>
        </p:txBody>
      </p:sp>
      <p:sp>
        <p:nvSpPr>
          <p:cNvPr id="4" name="Slide Number Placeholder 3">
            <a:extLst>
              <a:ext uri="{FF2B5EF4-FFF2-40B4-BE49-F238E27FC236}">
                <a16:creationId xmlns:a16="http://schemas.microsoft.com/office/drawing/2014/main" id="{948F1703-DAF6-4886-8E8D-10ED53834A85}"/>
              </a:ext>
            </a:extLst>
          </p:cNvPr>
          <p:cNvSpPr>
            <a:spLocks noGrp="1"/>
          </p:cNvSpPr>
          <p:nvPr>
            <p:ph type="sldNum" sz="quarter" idx="12"/>
          </p:nvPr>
        </p:nvSpPr>
        <p:spPr/>
        <p:txBody>
          <a:bodyPr/>
          <a:lstStyle/>
          <a:p>
            <a:fld id="{8A7A6979-0714-4377-B894-6BE4C2D6E202}" type="slidenum">
              <a:rPr lang="en-US" smtClean="0"/>
              <a:pPr/>
              <a:t>12</a:t>
            </a:fld>
            <a:endParaRPr lang="en-US"/>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B3EA7130-901A-4A75-783B-22641A99303E}"/>
                  </a:ext>
                </a:extLst>
              </p:cNvPr>
              <p:cNvGraphicFramePr>
                <a:graphicFrameLocks noGrp="1"/>
              </p:cNvGraphicFramePr>
              <p:nvPr>
                <p:extLst>
                  <p:ext uri="{D42A27DB-BD31-4B8C-83A1-F6EECF244321}">
                    <p14:modId xmlns:p14="http://schemas.microsoft.com/office/powerpoint/2010/main" val="458011616"/>
                  </p:ext>
                </p:extLst>
              </p:nvPr>
            </p:nvGraphicFramePr>
            <p:xfrm>
              <a:off x="535617" y="2352227"/>
              <a:ext cx="11120765" cy="1463040"/>
            </p:xfrm>
            <a:graphic>
              <a:graphicData uri="http://schemas.openxmlformats.org/drawingml/2006/table">
                <a:tbl>
                  <a:tblPr/>
                  <a:tblGrid>
                    <a:gridCol w="2509201">
                      <a:extLst>
                        <a:ext uri="{9D8B030D-6E8A-4147-A177-3AD203B41FA5}">
                          <a16:colId xmlns:a16="http://schemas.microsoft.com/office/drawing/2014/main" val="944704452"/>
                        </a:ext>
                      </a:extLst>
                    </a:gridCol>
                    <a:gridCol w="2395959">
                      <a:extLst>
                        <a:ext uri="{9D8B030D-6E8A-4147-A177-3AD203B41FA5}">
                          <a16:colId xmlns:a16="http://schemas.microsoft.com/office/drawing/2014/main" val="2624125528"/>
                        </a:ext>
                      </a:extLst>
                    </a:gridCol>
                    <a:gridCol w="2500132">
                      <a:extLst>
                        <a:ext uri="{9D8B030D-6E8A-4147-A177-3AD203B41FA5}">
                          <a16:colId xmlns:a16="http://schemas.microsoft.com/office/drawing/2014/main" val="1119828197"/>
                        </a:ext>
                      </a:extLst>
                    </a:gridCol>
                    <a:gridCol w="3715473">
                      <a:extLst>
                        <a:ext uri="{9D8B030D-6E8A-4147-A177-3AD203B41FA5}">
                          <a16:colId xmlns:a16="http://schemas.microsoft.com/office/drawing/2014/main" val="2169992716"/>
                        </a:ext>
                      </a:extLst>
                    </a:gridCol>
                  </a:tblGrid>
                  <a:tr h="281940">
                    <a:tc>
                      <a:txBody>
                        <a:bodyPr/>
                        <a:lstStyle/>
                        <a:p>
                          <a:pPr algn="ctr" fontAlgn="auto"/>
                          <a:r>
                            <a:rPr lang="en-GB" sz="1800" b="1" i="0" noProof="0">
                              <a:solidFill>
                                <a:srgbClr val="FFFFFF"/>
                              </a:solidFill>
                              <a:effectLst/>
                              <a:latin typeface="Gill Sans MT" panose="020B0502020104020203" pitchFamily="34" charset="0"/>
                            </a:rPr>
                            <a:t>​</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2860" cap="flat" cmpd="sng" algn="ctr">
                          <a:solidFill>
                            <a:srgbClr val="FFFFFF"/>
                          </a:solidFill>
                          <a:prstDash val="solid"/>
                          <a:round/>
                          <a:headEnd type="none" w="med" len="med"/>
                          <a:tailEnd type="none" w="med" len="med"/>
                        </a:lnB>
                        <a:solidFill>
                          <a:srgbClr val="9BAFB5"/>
                        </a:solidFill>
                      </a:tcPr>
                    </a:tc>
                    <a:tc>
                      <a:txBody>
                        <a:bodyPr/>
                        <a:lstStyle/>
                        <a:p>
                          <a:pPr algn="ctr" fontAlgn="base"/>
                          <a:r>
                            <a:rPr lang="en-GB" sz="1800" b="1" i="0" noProof="0">
                              <a:solidFill>
                                <a:srgbClr val="FFFFFF"/>
                              </a:solidFill>
                              <a:effectLst/>
                              <a:latin typeface="Gill Sans MT" panose="020B0502020104020203" pitchFamily="34" charset="0"/>
                            </a:rPr>
                            <a:t>1</a:t>
                          </a:r>
                          <a:r>
                            <a:rPr lang="en-GB" sz="1200" b="1" i="0" baseline="30000" noProof="0">
                              <a:solidFill>
                                <a:srgbClr val="FFFFFF"/>
                              </a:solidFill>
                              <a:effectLst/>
                              <a:latin typeface="Gill Sans MT" panose="020B0502020104020203" pitchFamily="34" charset="0"/>
                            </a:rPr>
                            <a:t>st</a:t>
                          </a:r>
                          <a:r>
                            <a:rPr lang="en-GB" sz="1800" b="1" i="0" noProof="0">
                              <a:solidFill>
                                <a:srgbClr val="FFFFFF"/>
                              </a:solidFill>
                              <a:effectLst/>
                              <a:latin typeface="Gill Sans MT" panose="020B0502020104020203" pitchFamily="34" charset="0"/>
                            </a:rPr>
                            <a:t> Sample​</a:t>
                          </a:r>
                          <a:endParaRPr lang="en-GB" b="1" i="0" noProof="0">
                            <a:solidFill>
                              <a:srgbClr val="FFFFFF"/>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2860" cap="flat" cmpd="sng" algn="ctr">
                          <a:solidFill>
                            <a:srgbClr val="FFFFFF"/>
                          </a:solidFill>
                          <a:prstDash val="solid"/>
                          <a:round/>
                          <a:headEnd type="none" w="med" len="med"/>
                          <a:tailEnd type="none" w="med" len="med"/>
                        </a:lnB>
                        <a:solidFill>
                          <a:srgbClr val="9BAFB5"/>
                        </a:solidFill>
                      </a:tcPr>
                    </a:tc>
                    <a:tc>
                      <a:txBody>
                        <a:bodyPr/>
                        <a:lstStyle/>
                        <a:p>
                          <a:pPr algn="ctr" fontAlgn="base"/>
                          <a:r>
                            <a:rPr lang="en-GB" sz="1800" b="1" i="0" noProof="0">
                              <a:solidFill>
                                <a:srgbClr val="FFFFFF"/>
                              </a:solidFill>
                              <a:effectLst/>
                              <a:latin typeface="Gill Sans MT" panose="020B0502020104020203" pitchFamily="34" charset="0"/>
                            </a:rPr>
                            <a:t>2</a:t>
                          </a:r>
                          <a:r>
                            <a:rPr lang="en-GB" sz="1200" b="1" i="0" baseline="30000" noProof="0">
                              <a:solidFill>
                                <a:srgbClr val="FFFFFF"/>
                              </a:solidFill>
                              <a:effectLst/>
                              <a:latin typeface="Gill Sans MT" panose="020B0502020104020203" pitchFamily="34" charset="0"/>
                            </a:rPr>
                            <a:t>nd</a:t>
                          </a:r>
                          <a:r>
                            <a:rPr lang="en-GB" sz="1800" b="1" i="0" noProof="0">
                              <a:solidFill>
                                <a:srgbClr val="FFFFFF"/>
                              </a:solidFill>
                              <a:effectLst/>
                              <a:latin typeface="Gill Sans MT" panose="020B0502020104020203" pitchFamily="34" charset="0"/>
                            </a:rPr>
                            <a:t> Sample​</a:t>
                          </a:r>
                          <a:endParaRPr lang="en-GB" b="1" i="0" noProof="0">
                            <a:solidFill>
                              <a:srgbClr val="FFFFFF"/>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2860" cap="flat" cmpd="sng" algn="ctr">
                          <a:solidFill>
                            <a:srgbClr val="FFFFFF"/>
                          </a:solidFill>
                          <a:prstDash val="solid"/>
                          <a:round/>
                          <a:headEnd type="none" w="med" len="med"/>
                          <a:tailEnd type="none" w="med" len="med"/>
                        </a:lnB>
                        <a:solidFill>
                          <a:srgbClr val="9BAFB5"/>
                        </a:solidFill>
                      </a:tcPr>
                    </a:tc>
                    <a:tc>
                      <a:txBody>
                        <a:bodyPr/>
                        <a:lstStyle/>
                        <a:p>
                          <a:pPr algn="ctr" fontAlgn="base"/>
                          <a:r>
                            <a:rPr lang="en-GB" sz="1800" b="1" i="0" noProof="0">
                              <a:solidFill>
                                <a:srgbClr val="FFFFFF"/>
                              </a:solidFill>
                              <a:effectLst/>
                              <a:latin typeface="Gill Sans MT" panose="020B0502020104020203" pitchFamily="34" charset="0"/>
                            </a:rPr>
                            <a:t>Literature (N-doped sample) [3]​</a:t>
                          </a:r>
                          <a:endParaRPr lang="en-GB" b="1" i="0" noProof="0">
                            <a:solidFill>
                              <a:srgbClr val="FFFFFF"/>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2860" cap="flat" cmpd="sng" algn="ctr">
                          <a:solidFill>
                            <a:srgbClr val="FFFFFF"/>
                          </a:solidFill>
                          <a:prstDash val="solid"/>
                          <a:round/>
                          <a:headEnd type="none" w="med" len="med"/>
                          <a:tailEnd type="none" w="med" len="med"/>
                        </a:lnB>
                        <a:solidFill>
                          <a:srgbClr val="9BAFB5"/>
                        </a:solidFill>
                      </a:tcPr>
                    </a:tc>
                    <a:extLst>
                      <a:ext uri="{0D108BD9-81ED-4DB2-BD59-A6C34878D82A}">
                        <a16:rowId xmlns:a16="http://schemas.microsoft.com/office/drawing/2014/main" val="545564209"/>
                      </a:ext>
                    </a:extLst>
                  </a:tr>
                  <a:tr h="0">
                    <a:tc>
                      <a:txBody>
                        <a:bodyPr/>
                        <a:lstStyle/>
                        <a:p>
                          <a:pPr algn="l" fontAlgn="auto"/>
                          <a:r>
                            <a:rPr lang="en-GB" sz="1800" b="0" i="0" noProof="0">
                              <a:solidFill>
                                <a:srgbClr val="000000"/>
                              </a:solidFill>
                              <a:effectLst/>
                              <a:latin typeface="Gill Sans MT" panose="020B0502020104020203" pitchFamily="34" charset="0"/>
                            </a:rPr>
                            <a:t>​Mobility (</a:t>
                          </a:r>
                          <a14:m>
                            <m:oMath xmlns:m="http://schemas.openxmlformats.org/officeDocument/2006/math">
                              <m:sSup>
                                <m:sSupPr>
                                  <m:ctrlPr>
                                    <a:rPr lang="en-GB" sz="1800" b="0" i="1" noProof="0" smtClean="0">
                                      <a:solidFill>
                                        <a:srgbClr val="000000"/>
                                      </a:solidFill>
                                      <a:effectLst/>
                                      <a:latin typeface="Cambria Math" panose="02040503050406030204" pitchFamily="18" charset="0"/>
                                    </a:rPr>
                                  </m:ctrlPr>
                                </m:sSupPr>
                                <m:e>
                                  <m:r>
                                    <a:rPr lang="en-GB" sz="1800" b="0" i="1" noProof="0" smtClean="0">
                                      <a:solidFill>
                                        <a:srgbClr val="000000"/>
                                      </a:solidFill>
                                      <a:effectLst/>
                                      <a:latin typeface="Cambria Math" panose="02040503050406030204" pitchFamily="18" charset="0"/>
                                    </a:rPr>
                                    <m:t>𝑐𝑚</m:t>
                                  </m:r>
                                </m:e>
                                <m:sup>
                                  <m:r>
                                    <a:rPr lang="en-GB" sz="1800" b="0" i="1" noProof="0" smtClean="0">
                                      <a:solidFill>
                                        <a:srgbClr val="000000"/>
                                      </a:solidFill>
                                      <a:effectLst/>
                                      <a:latin typeface="Cambria Math" panose="02040503050406030204" pitchFamily="18" charset="0"/>
                                    </a:rPr>
                                    <m:t>2</m:t>
                                  </m:r>
                                </m:sup>
                              </m:sSup>
                              <m:sSup>
                                <m:sSupPr>
                                  <m:ctrlPr>
                                    <a:rPr lang="en-GB" sz="1800" b="0" i="1" noProof="0" smtClean="0">
                                      <a:solidFill>
                                        <a:srgbClr val="000000"/>
                                      </a:solidFill>
                                      <a:effectLst/>
                                      <a:latin typeface="Cambria Math" panose="02040503050406030204" pitchFamily="18" charset="0"/>
                                    </a:rPr>
                                  </m:ctrlPr>
                                </m:sSupPr>
                                <m:e>
                                  <m:r>
                                    <a:rPr lang="en-GB" sz="1800" b="0" i="1" noProof="0" smtClean="0">
                                      <a:solidFill>
                                        <a:srgbClr val="000000"/>
                                      </a:solidFill>
                                      <a:effectLst/>
                                      <a:latin typeface="Cambria Math" panose="02040503050406030204" pitchFamily="18" charset="0"/>
                                    </a:rPr>
                                    <m:t>𝑠</m:t>
                                  </m:r>
                                </m:e>
                                <m:sup>
                                  <m:r>
                                    <a:rPr lang="en-GB" sz="1800" b="0" i="1" noProof="0" smtClean="0">
                                      <a:solidFill>
                                        <a:srgbClr val="000000"/>
                                      </a:solidFill>
                                      <a:effectLst/>
                                      <a:latin typeface="Cambria Math" panose="02040503050406030204" pitchFamily="18" charset="0"/>
                                    </a:rPr>
                                    <m:t>−1</m:t>
                                  </m:r>
                                </m:sup>
                              </m:sSup>
                              <m:sSup>
                                <m:sSupPr>
                                  <m:ctrlPr>
                                    <a:rPr lang="en-GB" sz="1800" b="0" i="1" noProof="0" smtClean="0">
                                      <a:solidFill>
                                        <a:srgbClr val="000000"/>
                                      </a:solidFill>
                                      <a:effectLst/>
                                      <a:latin typeface="Cambria Math" panose="02040503050406030204" pitchFamily="18" charset="0"/>
                                    </a:rPr>
                                  </m:ctrlPr>
                                </m:sSupPr>
                                <m:e>
                                  <m:r>
                                    <a:rPr lang="en-GB" sz="1800" b="0" i="1" noProof="0" smtClean="0">
                                      <a:solidFill>
                                        <a:srgbClr val="000000"/>
                                      </a:solidFill>
                                      <a:effectLst/>
                                      <a:latin typeface="Cambria Math" panose="02040503050406030204" pitchFamily="18" charset="0"/>
                                    </a:rPr>
                                    <m:t>𝑉</m:t>
                                  </m:r>
                                </m:e>
                                <m:sup>
                                  <m:r>
                                    <a:rPr lang="en-GB" sz="1800" b="0" i="1" noProof="0" smtClean="0">
                                      <a:solidFill>
                                        <a:srgbClr val="000000"/>
                                      </a:solidFill>
                                      <a:effectLst/>
                                      <a:latin typeface="Cambria Math" panose="02040503050406030204" pitchFamily="18" charset="0"/>
                                    </a:rPr>
                                    <m:t>−1</m:t>
                                  </m:r>
                                </m:sup>
                              </m:sSup>
                            </m:oMath>
                          </a14:m>
                          <a:r>
                            <a:rPr lang="en-GB" sz="1800" b="0" i="0" noProof="0">
                              <a:solidFill>
                                <a:srgbClr val="000000"/>
                              </a:solidFill>
                              <a:effectLst/>
                              <a:latin typeface="Gill Sans MT" panose="020B0502020104020203" pitchFamily="34" charset="0"/>
                            </a:rPr>
                            <a:t>)</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286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DEE3E5"/>
                        </a:solidFill>
                      </a:tcPr>
                    </a:tc>
                    <a:tc>
                      <a:txBody>
                        <a:bodyPr/>
                        <a:lstStyle/>
                        <a:p>
                          <a:pPr algn="ctr" fontAlgn="auto"/>
                          <a:r>
                            <a:rPr lang="en-GB" sz="1800" b="0" i="0" noProof="0">
                              <a:solidFill>
                                <a:srgbClr val="000000"/>
                              </a:solidFill>
                              <a:effectLst/>
                              <a:latin typeface="Gill Sans MT" panose="020B0502020104020203" pitchFamily="34" charset="0"/>
                            </a:rPr>
                            <a:t>​1155±32</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286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DEE3E5"/>
                        </a:solidFill>
                      </a:tcPr>
                    </a:tc>
                    <a:tc>
                      <a:txBody>
                        <a:bodyPr/>
                        <a:lstStyle/>
                        <a:p>
                          <a:pPr algn="ctr" fontAlgn="auto"/>
                          <a:r>
                            <a:rPr lang="en-GB" sz="1800" b="0" i="0" noProof="0">
                              <a:solidFill>
                                <a:srgbClr val="000000"/>
                              </a:solidFill>
                              <a:effectLst/>
                              <a:latin typeface="Gill Sans MT" panose="020B0502020104020203" pitchFamily="34" charset="0"/>
                            </a:rPr>
                            <a:t>​1020±18</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286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DEE3E5"/>
                        </a:solidFill>
                      </a:tcPr>
                    </a:tc>
                    <a:tc>
                      <a:txBody>
                        <a:bodyPr/>
                        <a:lstStyle/>
                        <a:p>
                          <a:pPr algn="ctr" fontAlgn="auto"/>
                          <a:r>
                            <a:rPr lang="en-GB" sz="1800" b="0" i="0" noProof="0">
                              <a:solidFill>
                                <a:srgbClr val="000000"/>
                              </a:solidFill>
                              <a:effectLst/>
                              <a:latin typeface="Gill Sans MT" panose="020B0502020104020203" pitchFamily="34" charset="0"/>
                            </a:rPr>
                            <a:t>​1900</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286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DEE3E5"/>
                        </a:solidFill>
                      </a:tcPr>
                    </a:tc>
                    <a:extLst>
                      <a:ext uri="{0D108BD9-81ED-4DB2-BD59-A6C34878D82A}">
                        <a16:rowId xmlns:a16="http://schemas.microsoft.com/office/drawing/2014/main" val="1245503141"/>
                      </a:ext>
                    </a:extLst>
                  </a:tr>
                  <a:tr h="289560">
                    <a:tc>
                      <a:txBody>
                        <a:bodyPr/>
                        <a:lstStyle/>
                        <a:p>
                          <a:pPr algn="l" fontAlgn="auto"/>
                          <a:r>
                            <a:rPr lang="en-GB" sz="1800" b="0" i="0" noProof="0">
                              <a:solidFill>
                                <a:srgbClr val="000000"/>
                              </a:solidFill>
                              <a:effectLst/>
                              <a:latin typeface="Gill Sans MT" panose="020B0502020104020203" pitchFamily="34" charset="0"/>
                            </a:rPr>
                            <a:t>Diffusion (​</a:t>
                          </a:r>
                          <a14:m>
                            <m:oMath xmlns:m="http://schemas.openxmlformats.org/officeDocument/2006/math">
                              <m:sSup>
                                <m:sSupPr>
                                  <m:ctrlPr>
                                    <a:rPr lang="en-GB" sz="1800" b="0" i="1" noProof="0" smtClean="0">
                                      <a:solidFill>
                                        <a:srgbClr val="000000"/>
                                      </a:solidFill>
                                      <a:effectLst/>
                                      <a:latin typeface="Cambria Math" panose="02040503050406030204" pitchFamily="18" charset="0"/>
                                    </a:rPr>
                                  </m:ctrlPr>
                                </m:sSupPr>
                                <m:e>
                                  <m:r>
                                    <a:rPr lang="en-GB" sz="1800" b="0" i="1" noProof="0" smtClean="0">
                                      <a:solidFill>
                                        <a:srgbClr val="000000"/>
                                      </a:solidFill>
                                      <a:effectLst/>
                                      <a:latin typeface="Cambria Math" panose="02040503050406030204" pitchFamily="18" charset="0"/>
                                    </a:rPr>
                                    <m:t>𝑐𝑚</m:t>
                                  </m:r>
                                </m:e>
                                <m:sup>
                                  <m:r>
                                    <a:rPr lang="en-GB" sz="1800" b="0" i="1" noProof="0" smtClean="0">
                                      <a:solidFill>
                                        <a:srgbClr val="000000"/>
                                      </a:solidFill>
                                      <a:effectLst/>
                                      <a:latin typeface="Cambria Math" panose="02040503050406030204" pitchFamily="18" charset="0"/>
                                    </a:rPr>
                                    <m:t>2</m:t>
                                  </m:r>
                                </m:sup>
                              </m:sSup>
                              <m:sSup>
                                <m:sSupPr>
                                  <m:ctrlPr>
                                    <a:rPr lang="en-GB" sz="1800" b="0" i="1" noProof="0" smtClean="0">
                                      <a:solidFill>
                                        <a:srgbClr val="000000"/>
                                      </a:solidFill>
                                      <a:effectLst/>
                                      <a:latin typeface="Cambria Math" panose="02040503050406030204" pitchFamily="18" charset="0"/>
                                    </a:rPr>
                                  </m:ctrlPr>
                                </m:sSupPr>
                                <m:e>
                                  <m:r>
                                    <a:rPr lang="en-GB" sz="1800" b="0" i="1" noProof="0" smtClean="0">
                                      <a:solidFill>
                                        <a:srgbClr val="000000"/>
                                      </a:solidFill>
                                      <a:effectLst/>
                                      <a:latin typeface="Cambria Math" panose="02040503050406030204" pitchFamily="18" charset="0"/>
                                    </a:rPr>
                                    <m:t>𝑠</m:t>
                                  </m:r>
                                </m:e>
                                <m:sup>
                                  <m:r>
                                    <a:rPr lang="en-GB" sz="1800" b="0" i="1" noProof="0" smtClean="0">
                                      <a:solidFill>
                                        <a:srgbClr val="000000"/>
                                      </a:solidFill>
                                      <a:effectLst/>
                                      <a:latin typeface="Cambria Math" panose="02040503050406030204" pitchFamily="18" charset="0"/>
                                    </a:rPr>
                                    <m:t>−1</m:t>
                                  </m:r>
                                </m:sup>
                              </m:sSup>
                            </m:oMath>
                          </a14:m>
                          <a:r>
                            <a:rPr lang="en-GB" sz="1800" b="0" i="0" noProof="0">
                              <a:solidFill>
                                <a:srgbClr val="000000"/>
                              </a:solidFill>
                              <a:effectLst/>
                              <a:latin typeface="Gill Sans MT" panose="020B0502020104020203" pitchFamily="34" charset="0"/>
                            </a:rPr>
                            <a:t>)</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FF2F3"/>
                        </a:solidFill>
                      </a:tcPr>
                    </a:tc>
                    <a:tc>
                      <a:txBody>
                        <a:bodyPr/>
                        <a:lstStyle/>
                        <a:p>
                          <a:pPr algn="ctr" fontAlgn="auto"/>
                          <a:r>
                            <a:rPr lang="en-GB" sz="1800" b="0" i="0" noProof="0">
                              <a:solidFill>
                                <a:srgbClr val="000000"/>
                              </a:solidFill>
                              <a:effectLst/>
                              <a:latin typeface="Gill Sans MT" panose="020B0502020104020203" pitchFamily="34" charset="0"/>
                            </a:rPr>
                            <a:t>​83±13</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FF2F3"/>
                        </a:solidFill>
                      </a:tcPr>
                    </a:tc>
                    <a:tc>
                      <a:txBody>
                        <a:bodyPr/>
                        <a:lstStyle/>
                        <a:p>
                          <a:pPr algn="ctr" fontAlgn="auto"/>
                          <a:r>
                            <a:rPr lang="en-GB" sz="1800" b="0" i="0" noProof="0">
                              <a:solidFill>
                                <a:srgbClr val="000000"/>
                              </a:solidFill>
                              <a:effectLst/>
                              <a:latin typeface="Gill Sans MT" panose="020B0502020104020203" pitchFamily="34" charset="0"/>
                            </a:rPr>
                            <a:t>​70±4</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FF2F3"/>
                        </a:solidFill>
                      </a:tcPr>
                    </a:tc>
                    <a:tc>
                      <a:txBody>
                        <a:bodyPr/>
                        <a:lstStyle/>
                        <a:p>
                          <a:pPr algn="ctr" fontAlgn="auto"/>
                          <a:r>
                            <a:rPr lang="en-GB" sz="1800" b="0" i="0" noProof="0">
                              <a:solidFill>
                                <a:srgbClr val="000000"/>
                              </a:solidFill>
                              <a:effectLst/>
                              <a:latin typeface="Gill Sans MT" panose="020B0502020104020203" pitchFamily="34" charset="0"/>
                            </a:rPr>
                            <a:t>​49</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FF2F3"/>
                        </a:solidFill>
                      </a:tcPr>
                    </a:tc>
                    <a:extLst>
                      <a:ext uri="{0D108BD9-81ED-4DB2-BD59-A6C34878D82A}">
                        <a16:rowId xmlns:a16="http://schemas.microsoft.com/office/drawing/2014/main" val="305356272"/>
                      </a:ext>
                    </a:extLst>
                  </a:tr>
                  <a:tr h="289560">
                    <a:tc>
                      <a:txBody>
                        <a:bodyPr/>
                        <a:lstStyle/>
                        <a:p>
                          <a:pPr algn="l" fontAlgn="auto"/>
                          <a:r>
                            <a:rPr lang="en-GB" sz="1800" b="0" i="0" noProof="0">
                              <a:solidFill>
                                <a:srgbClr val="000000"/>
                              </a:solidFill>
                              <a:effectLst/>
                              <a:latin typeface="Gill Sans MT" panose="020B0502020104020203" pitchFamily="34" charset="0"/>
                            </a:rPr>
                            <a:t>​Lifetime (</a:t>
                          </a:r>
                          <a14:m>
                            <m:oMath xmlns:m="http://schemas.openxmlformats.org/officeDocument/2006/math">
                              <m:r>
                                <a:rPr lang="en-GB" sz="1800" b="0" i="1" noProof="0" smtClean="0">
                                  <a:solidFill>
                                    <a:srgbClr val="000000"/>
                                  </a:solidFill>
                                  <a:effectLst/>
                                  <a:latin typeface="Cambria Math" panose="02040503050406030204" pitchFamily="18" charset="0"/>
                                  <a:ea typeface="Cambria Math" panose="02040503050406030204" pitchFamily="18" charset="0"/>
                                </a:rPr>
                                <m:t>𝜇</m:t>
                              </m:r>
                              <m:r>
                                <a:rPr lang="en-GB" sz="1800" b="0" i="1" noProof="0" smtClean="0">
                                  <a:solidFill>
                                    <a:srgbClr val="000000"/>
                                  </a:solidFill>
                                  <a:effectLst/>
                                  <a:latin typeface="Cambria Math" panose="02040503050406030204" pitchFamily="18" charset="0"/>
                                  <a:ea typeface="Cambria Math" panose="02040503050406030204" pitchFamily="18" charset="0"/>
                                </a:rPr>
                                <m:t>𝑠</m:t>
                              </m:r>
                              <m:r>
                                <a:rPr lang="en-GB" sz="1800" b="0" i="1" noProof="0" smtClean="0">
                                  <a:solidFill>
                                    <a:srgbClr val="000000"/>
                                  </a:solidFill>
                                  <a:effectLst/>
                                  <a:latin typeface="Cambria Math" panose="02040503050406030204" pitchFamily="18" charset="0"/>
                                  <a:ea typeface="Cambria Math" panose="02040503050406030204" pitchFamily="18" charset="0"/>
                                </a:rPr>
                                <m:t>)</m:t>
                              </m:r>
                            </m:oMath>
                          </a14:m>
                          <a:endParaRPr lang="en-GB" sz="1800" b="0" i="0" noProof="0">
                            <a:solidFill>
                              <a:srgbClr val="000000"/>
                            </a:solidFill>
                            <a:effectLst/>
                            <a:latin typeface="Gill Sans MT" panose="020B0502020104020203" pitchFamily="34" charset="0"/>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DEE3E5"/>
                        </a:solidFill>
                      </a:tcPr>
                    </a:tc>
                    <a:tc>
                      <a:txBody>
                        <a:bodyPr/>
                        <a:lstStyle/>
                        <a:p>
                          <a:pPr algn="ctr" fontAlgn="auto"/>
                          <a:r>
                            <a:rPr lang="en-GB" sz="1800" b="0" i="0" noProof="0">
                              <a:solidFill>
                                <a:srgbClr val="000000"/>
                              </a:solidFill>
                              <a:effectLst/>
                              <a:latin typeface="Gill Sans MT" panose="020B0502020104020203" pitchFamily="34" charset="0"/>
                            </a:rPr>
                            <a:t>​12±4</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DEE3E5"/>
                        </a:solidFill>
                      </a:tcPr>
                    </a:tc>
                    <a:tc>
                      <a:txBody>
                        <a:bodyPr/>
                        <a:lstStyle/>
                        <a:p>
                          <a:pPr algn="ctr" fontAlgn="auto"/>
                          <a:r>
                            <a:rPr lang="en-GB" sz="1800" b="0" i="0" noProof="0">
                              <a:solidFill>
                                <a:srgbClr val="000000"/>
                              </a:solidFill>
                              <a:effectLst/>
                              <a:latin typeface="Gill Sans MT" panose="020B0502020104020203" pitchFamily="34" charset="0"/>
                            </a:rPr>
                            <a:t>​9±10</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DEE3E5"/>
                        </a:solidFill>
                      </a:tcPr>
                    </a:tc>
                    <a:tc>
                      <a:txBody>
                        <a:bodyPr/>
                        <a:lstStyle/>
                        <a:p>
                          <a:pPr algn="ctr" fontAlgn="auto"/>
                          <a:r>
                            <a:rPr lang="en-GB" sz="1800" b="0" i="0" noProof="0">
                              <a:solidFill>
                                <a:srgbClr val="000000"/>
                              </a:solidFill>
                              <a:effectLst/>
                              <a:latin typeface="Gill Sans MT" panose="020B0502020104020203" pitchFamily="34" charset="0"/>
                            </a:rPr>
                            <a:t>​Depends on sample</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DEE3E5"/>
                        </a:solidFill>
                      </a:tcPr>
                    </a:tc>
                    <a:extLst>
                      <a:ext uri="{0D108BD9-81ED-4DB2-BD59-A6C34878D82A}">
                        <a16:rowId xmlns:a16="http://schemas.microsoft.com/office/drawing/2014/main" val="2362999863"/>
                      </a:ext>
                    </a:extLst>
                  </a:tr>
                </a:tbl>
              </a:graphicData>
            </a:graphic>
          </p:graphicFrame>
        </mc:Choice>
        <mc:Fallback xmlns="">
          <p:graphicFrame>
            <p:nvGraphicFramePr>
              <p:cNvPr id="3" name="Table 2">
                <a:extLst>
                  <a:ext uri="{FF2B5EF4-FFF2-40B4-BE49-F238E27FC236}">
                    <a16:creationId xmlns:a16="http://schemas.microsoft.com/office/drawing/2014/main" id="{B3EA7130-901A-4A75-783B-22641A99303E}"/>
                  </a:ext>
                </a:extLst>
              </p:cNvPr>
              <p:cNvGraphicFramePr>
                <a:graphicFrameLocks noGrp="1"/>
              </p:cNvGraphicFramePr>
              <p:nvPr>
                <p:extLst>
                  <p:ext uri="{D42A27DB-BD31-4B8C-83A1-F6EECF244321}">
                    <p14:modId xmlns:p14="http://schemas.microsoft.com/office/powerpoint/2010/main" val="458011616"/>
                  </p:ext>
                </p:extLst>
              </p:nvPr>
            </p:nvGraphicFramePr>
            <p:xfrm>
              <a:off x="535617" y="2352227"/>
              <a:ext cx="11120765" cy="1463040"/>
            </p:xfrm>
            <a:graphic>
              <a:graphicData uri="http://schemas.openxmlformats.org/drawingml/2006/table">
                <a:tbl>
                  <a:tblPr/>
                  <a:tblGrid>
                    <a:gridCol w="2509201">
                      <a:extLst>
                        <a:ext uri="{9D8B030D-6E8A-4147-A177-3AD203B41FA5}">
                          <a16:colId xmlns:a16="http://schemas.microsoft.com/office/drawing/2014/main" val="944704452"/>
                        </a:ext>
                      </a:extLst>
                    </a:gridCol>
                    <a:gridCol w="2395959">
                      <a:extLst>
                        <a:ext uri="{9D8B030D-6E8A-4147-A177-3AD203B41FA5}">
                          <a16:colId xmlns:a16="http://schemas.microsoft.com/office/drawing/2014/main" val="2624125528"/>
                        </a:ext>
                      </a:extLst>
                    </a:gridCol>
                    <a:gridCol w="2500132">
                      <a:extLst>
                        <a:ext uri="{9D8B030D-6E8A-4147-A177-3AD203B41FA5}">
                          <a16:colId xmlns:a16="http://schemas.microsoft.com/office/drawing/2014/main" val="1119828197"/>
                        </a:ext>
                      </a:extLst>
                    </a:gridCol>
                    <a:gridCol w="3715473">
                      <a:extLst>
                        <a:ext uri="{9D8B030D-6E8A-4147-A177-3AD203B41FA5}">
                          <a16:colId xmlns:a16="http://schemas.microsoft.com/office/drawing/2014/main" val="2169992716"/>
                        </a:ext>
                      </a:extLst>
                    </a:gridCol>
                  </a:tblGrid>
                  <a:tr h="365760">
                    <a:tc>
                      <a:txBody>
                        <a:bodyPr/>
                        <a:lstStyle/>
                        <a:p>
                          <a:pPr algn="ctr" fontAlgn="auto"/>
                          <a:r>
                            <a:rPr lang="en-GB" sz="1800" b="1" i="0" noProof="0">
                              <a:solidFill>
                                <a:srgbClr val="FFFFFF"/>
                              </a:solidFill>
                              <a:effectLst/>
                              <a:latin typeface="Gill Sans MT" panose="020B0502020104020203" pitchFamily="34" charset="0"/>
                            </a:rPr>
                            <a:t>​</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2860" cap="flat" cmpd="sng" algn="ctr">
                          <a:solidFill>
                            <a:srgbClr val="FFFFFF"/>
                          </a:solidFill>
                          <a:prstDash val="solid"/>
                          <a:round/>
                          <a:headEnd type="none" w="med" len="med"/>
                          <a:tailEnd type="none" w="med" len="med"/>
                        </a:lnB>
                        <a:solidFill>
                          <a:srgbClr val="9BAFB5"/>
                        </a:solidFill>
                      </a:tcPr>
                    </a:tc>
                    <a:tc>
                      <a:txBody>
                        <a:bodyPr/>
                        <a:lstStyle/>
                        <a:p>
                          <a:pPr algn="ctr" fontAlgn="base"/>
                          <a:r>
                            <a:rPr lang="en-GB" sz="1800" b="1" i="0" noProof="0">
                              <a:solidFill>
                                <a:srgbClr val="FFFFFF"/>
                              </a:solidFill>
                              <a:effectLst/>
                              <a:latin typeface="Gill Sans MT" panose="020B0502020104020203" pitchFamily="34" charset="0"/>
                            </a:rPr>
                            <a:t>1</a:t>
                          </a:r>
                          <a:r>
                            <a:rPr lang="en-GB" sz="1200" b="1" i="0" baseline="30000" noProof="0">
                              <a:solidFill>
                                <a:srgbClr val="FFFFFF"/>
                              </a:solidFill>
                              <a:effectLst/>
                              <a:latin typeface="Gill Sans MT" panose="020B0502020104020203" pitchFamily="34" charset="0"/>
                            </a:rPr>
                            <a:t>st</a:t>
                          </a:r>
                          <a:r>
                            <a:rPr lang="en-GB" sz="1800" b="1" i="0" noProof="0">
                              <a:solidFill>
                                <a:srgbClr val="FFFFFF"/>
                              </a:solidFill>
                              <a:effectLst/>
                              <a:latin typeface="Gill Sans MT" panose="020B0502020104020203" pitchFamily="34" charset="0"/>
                            </a:rPr>
                            <a:t> Sample​</a:t>
                          </a:r>
                          <a:endParaRPr lang="en-GB" b="1" i="0" noProof="0">
                            <a:solidFill>
                              <a:srgbClr val="FFFFFF"/>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2860" cap="flat" cmpd="sng" algn="ctr">
                          <a:solidFill>
                            <a:srgbClr val="FFFFFF"/>
                          </a:solidFill>
                          <a:prstDash val="solid"/>
                          <a:round/>
                          <a:headEnd type="none" w="med" len="med"/>
                          <a:tailEnd type="none" w="med" len="med"/>
                        </a:lnB>
                        <a:solidFill>
                          <a:srgbClr val="9BAFB5"/>
                        </a:solidFill>
                      </a:tcPr>
                    </a:tc>
                    <a:tc>
                      <a:txBody>
                        <a:bodyPr/>
                        <a:lstStyle/>
                        <a:p>
                          <a:pPr algn="ctr" fontAlgn="base"/>
                          <a:r>
                            <a:rPr lang="en-GB" sz="1800" b="1" i="0" noProof="0">
                              <a:solidFill>
                                <a:srgbClr val="FFFFFF"/>
                              </a:solidFill>
                              <a:effectLst/>
                              <a:latin typeface="Gill Sans MT" panose="020B0502020104020203" pitchFamily="34" charset="0"/>
                            </a:rPr>
                            <a:t>2</a:t>
                          </a:r>
                          <a:r>
                            <a:rPr lang="en-GB" sz="1200" b="1" i="0" baseline="30000" noProof="0">
                              <a:solidFill>
                                <a:srgbClr val="FFFFFF"/>
                              </a:solidFill>
                              <a:effectLst/>
                              <a:latin typeface="Gill Sans MT" panose="020B0502020104020203" pitchFamily="34" charset="0"/>
                            </a:rPr>
                            <a:t>nd</a:t>
                          </a:r>
                          <a:r>
                            <a:rPr lang="en-GB" sz="1800" b="1" i="0" noProof="0">
                              <a:solidFill>
                                <a:srgbClr val="FFFFFF"/>
                              </a:solidFill>
                              <a:effectLst/>
                              <a:latin typeface="Gill Sans MT" panose="020B0502020104020203" pitchFamily="34" charset="0"/>
                            </a:rPr>
                            <a:t> Sample​</a:t>
                          </a:r>
                          <a:endParaRPr lang="en-GB" b="1" i="0" noProof="0">
                            <a:solidFill>
                              <a:srgbClr val="FFFFFF"/>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2860" cap="flat" cmpd="sng" algn="ctr">
                          <a:solidFill>
                            <a:srgbClr val="FFFFFF"/>
                          </a:solidFill>
                          <a:prstDash val="solid"/>
                          <a:round/>
                          <a:headEnd type="none" w="med" len="med"/>
                          <a:tailEnd type="none" w="med" len="med"/>
                        </a:lnB>
                        <a:solidFill>
                          <a:srgbClr val="9BAFB5"/>
                        </a:solidFill>
                      </a:tcPr>
                    </a:tc>
                    <a:tc>
                      <a:txBody>
                        <a:bodyPr/>
                        <a:lstStyle/>
                        <a:p>
                          <a:pPr algn="ctr" fontAlgn="base"/>
                          <a:r>
                            <a:rPr lang="en-GB" sz="1800" b="1" i="0" noProof="0">
                              <a:solidFill>
                                <a:srgbClr val="FFFFFF"/>
                              </a:solidFill>
                              <a:effectLst/>
                              <a:latin typeface="Gill Sans MT" panose="020B0502020104020203" pitchFamily="34" charset="0"/>
                            </a:rPr>
                            <a:t>Literature (N-doped sample) [3]​</a:t>
                          </a:r>
                          <a:endParaRPr lang="en-GB" b="1" i="0" noProof="0">
                            <a:solidFill>
                              <a:srgbClr val="FFFFFF"/>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2860" cap="flat" cmpd="sng" algn="ctr">
                          <a:solidFill>
                            <a:srgbClr val="FFFFFF"/>
                          </a:solidFill>
                          <a:prstDash val="solid"/>
                          <a:round/>
                          <a:headEnd type="none" w="med" len="med"/>
                          <a:tailEnd type="none" w="med" len="med"/>
                        </a:lnB>
                        <a:solidFill>
                          <a:srgbClr val="9BAFB5"/>
                        </a:solidFill>
                      </a:tcPr>
                    </a:tc>
                    <a:extLst>
                      <a:ext uri="{0D108BD9-81ED-4DB2-BD59-A6C34878D82A}">
                        <a16:rowId xmlns:a16="http://schemas.microsoft.com/office/drawing/2014/main" val="545564209"/>
                      </a:ext>
                    </a:extLst>
                  </a:tr>
                  <a:tr h="365760">
                    <a:tc>
                      <a:txBody>
                        <a:bodyPr/>
                        <a:lstStyle/>
                        <a:p>
                          <a:endParaRPr lang="en-US"/>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286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blipFill>
                          <a:blip r:embed="rId3"/>
                          <a:stretch>
                            <a:fillRect t="-106557" r="-343689" b="-222951"/>
                          </a:stretch>
                        </a:blipFill>
                      </a:tcPr>
                    </a:tc>
                    <a:tc>
                      <a:txBody>
                        <a:bodyPr/>
                        <a:lstStyle/>
                        <a:p>
                          <a:pPr algn="ctr" fontAlgn="auto"/>
                          <a:r>
                            <a:rPr lang="en-GB" sz="1800" b="0" i="0" noProof="0">
                              <a:solidFill>
                                <a:srgbClr val="000000"/>
                              </a:solidFill>
                              <a:effectLst/>
                              <a:latin typeface="Gill Sans MT" panose="020B0502020104020203" pitchFamily="34" charset="0"/>
                            </a:rPr>
                            <a:t>​1155±32</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286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DEE3E5"/>
                        </a:solidFill>
                      </a:tcPr>
                    </a:tc>
                    <a:tc>
                      <a:txBody>
                        <a:bodyPr/>
                        <a:lstStyle/>
                        <a:p>
                          <a:pPr algn="ctr" fontAlgn="auto"/>
                          <a:r>
                            <a:rPr lang="en-GB" sz="1800" b="0" i="0" noProof="0">
                              <a:solidFill>
                                <a:srgbClr val="000000"/>
                              </a:solidFill>
                              <a:effectLst/>
                              <a:latin typeface="Gill Sans MT" panose="020B0502020104020203" pitchFamily="34" charset="0"/>
                            </a:rPr>
                            <a:t>​1020±18</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286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DEE3E5"/>
                        </a:solidFill>
                      </a:tcPr>
                    </a:tc>
                    <a:tc>
                      <a:txBody>
                        <a:bodyPr/>
                        <a:lstStyle/>
                        <a:p>
                          <a:pPr algn="ctr" fontAlgn="auto"/>
                          <a:r>
                            <a:rPr lang="en-GB" sz="1800" b="0" i="0" noProof="0">
                              <a:solidFill>
                                <a:srgbClr val="000000"/>
                              </a:solidFill>
                              <a:effectLst/>
                              <a:latin typeface="Gill Sans MT" panose="020B0502020104020203" pitchFamily="34" charset="0"/>
                            </a:rPr>
                            <a:t>​1900</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286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DEE3E5"/>
                        </a:solidFill>
                      </a:tcPr>
                    </a:tc>
                    <a:extLst>
                      <a:ext uri="{0D108BD9-81ED-4DB2-BD59-A6C34878D82A}">
                        <a16:rowId xmlns:a16="http://schemas.microsoft.com/office/drawing/2014/main" val="1245503141"/>
                      </a:ext>
                    </a:extLst>
                  </a:tr>
                  <a:tr h="365760">
                    <a:tc>
                      <a:txBody>
                        <a:bodyPr/>
                        <a:lstStyle/>
                        <a:p>
                          <a:endParaRPr lang="en-US"/>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blipFill>
                          <a:blip r:embed="rId3"/>
                          <a:stretch>
                            <a:fillRect t="-210000" r="-343689" b="-126667"/>
                          </a:stretch>
                        </a:blipFill>
                      </a:tcPr>
                    </a:tc>
                    <a:tc>
                      <a:txBody>
                        <a:bodyPr/>
                        <a:lstStyle/>
                        <a:p>
                          <a:pPr algn="ctr" fontAlgn="auto"/>
                          <a:r>
                            <a:rPr lang="en-GB" sz="1800" b="0" i="0" noProof="0">
                              <a:solidFill>
                                <a:srgbClr val="000000"/>
                              </a:solidFill>
                              <a:effectLst/>
                              <a:latin typeface="Gill Sans MT" panose="020B0502020104020203" pitchFamily="34" charset="0"/>
                            </a:rPr>
                            <a:t>​83±13</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FF2F3"/>
                        </a:solidFill>
                      </a:tcPr>
                    </a:tc>
                    <a:tc>
                      <a:txBody>
                        <a:bodyPr/>
                        <a:lstStyle/>
                        <a:p>
                          <a:pPr algn="ctr" fontAlgn="auto"/>
                          <a:r>
                            <a:rPr lang="en-GB" sz="1800" b="0" i="0" noProof="0">
                              <a:solidFill>
                                <a:srgbClr val="000000"/>
                              </a:solidFill>
                              <a:effectLst/>
                              <a:latin typeface="Gill Sans MT" panose="020B0502020104020203" pitchFamily="34" charset="0"/>
                            </a:rPr>
                            <a:t>​70±4</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FF2F3"/>
                        </a:solidFill>
                      </a:tcPr>
                    </a:tc>
                    <a:tc>
                      <a:txBody>
                        <a:bodyPr/>
                        <a:lstStyle/>
                        <a:p>
                          <a:pPr algn="ctr" fontAlgn="auto"/>
                          <a:r>
                            <a:rPr lang="en-GB" sz="1800" b="0" i="0" noProof="0">
                              <a:solidFill>
                                <a:srgbClr val="000000"/>
                              </a:solidFill>
                              <a:effectLst/>
                              <a:latin typeface="Gill Sans MT" panose="020B0502020104020203" pitchFamily="34" charset="0"/>
                            </a:rPr>
                            <a:t>​49</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FF2F3"/>
                        </a:solidFill>
                      </a:tcPr>
                    </a:tc>
                    <a:extLst>
                      <a:ext uri="{0D108BD9-81ED-4DB2-BD59-A6C34878D82A}">
                        <a16:rowId xmlns:a16="http://schemas.microsoft.com/office/drawing/2014/main" val="305356272"/>
                      </a:ext>
                    </a:extLst>
                  </a:tr>
                  <a:tr h="365760">
                    <a:tc>
                      <a:txBody>
                        <a:bodyPr/>
                        <a:lstStyle/>
                        <a:p>
                          <a:endParaRPr lang="en-US"/>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blipFill>
                          <a:blip r:embed="rId3"/>
                          <a:stretch>
                            <a:fillRect t="-310000" r="-343689" b="-26667"/>
                          </a:stretch>
                        </a:blipFill>
                      </a:tcPr>
                    </a:tc>
                    <a:tc>
                      <a:txBody>
                        <a:bodyPr/>
                        <a:lstStyle/>
                        <a:p>
                          <a:pPr algn="ctr" fontAlgn="auto"/>
                          <a:r>
                            <a:rPr lang="en-GB" sz="1800" b="0" i="0" noProof="0">
                              <a:solidFill>
                                <a:srgbClr val="000000"/>
                              </a:solidFill>
                              <a:effectLst/>
                              <a:latin typeface="Gill Sans MT" panose="020B0502020104020203" pitchFamily="34" charset="0"/>
                            </a:rPr>
                            <a:t>​12±4</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DEE3E5"/>
                        </a:solidFill>
                      </a:tcPr>
                    </a:tc>
                    <a:tc>
                      <a:txBody>
                        <a:bodyPr/>
                        <a:lstStyle/>
                        <a:p>
                          <a:pPr algn="ctr" fontAlgn="auto"/>
                          <a:r>
                            <a:rPr lang="en-GB" sz="1800" b="0" i="0" noProof="0">
                              <a:solidFill>
                                <a:srgbClr val="000000"/>
                              </a:solidFill>
                              <a:effectLst/>
                              <a:latin typeface="Gill Sans MT" panose="020B0502020104020203" pitchFamily="34" charset="0"/>
                            </a:rPr>
                            <a:t>​9±10</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DEE3E5"/>
                        </a:solidFill>
                      </a:tcPr>
                    </a:tc>
                    <a:tc>
                      <a:txBody>
                        <a:bodyPr/>
                        <a:lstStyle/>
                        <a:p>
                          <a:pPr algn="ctr" fontAlgn="auto"/>
                          <a:r>
                            <a:rPr lang="en-GB" sz="1800" b="0" i="0" noProof="0">
                              <a:solidFill>
                                <a:srgbClr val="000000"/>
                              </a:solidFill>
                              <a:effectLst/>
                              <a:latin typeface="Gill Sans MT" panose="020B0502020104020203" pitchFamily="34" charset="0"/>
                            </a:rPr>
                            <a:t>​Depends on sample</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DEE3E5"/>
                        </a:solidFill>
                      </a:tcPr>
                    </a:tc>
                    <a:extLst>
                      <a:ext uri="{0D108BD9-81ED-4DB2-BD59-A6C34878D82A}">
                        <a16:rowId xmlns:a16="http://schemas.microsoft.com/office/drawing/2014/main" val="2362999863"/>
                      </a:ext>
                    </a:extLst>
                  </a:tr>
                </a:tbl>
              </a:graphicData>
            </a:graphic>
          </p:graphicFrame>
        </mc:Fallback>
      </mc:AlternateContent>
      <p:sp>
        <p:nvSpPr>
          <p:cNvPr id="5" name="Rectangle 1">
            <a:extLst>
              <a:ext uri="{FF2B5EF4-FFF2-40B4-BE49-F238E27FC236}">
                <a16:creationId xmlns:a16="http://schemas.microsoft.com/office/drawing/2014/main" id="{DC789486-EE24-F828-A7B5-2B8FF3D1CB41}"/>
              </a:ext>
            </a:extLst>
          </p:cNvPr>
          <p:cNvSpPr>
            <a:spLocks noChangeArrowheads="1"/>
          </p:cNvSpPr>
          <p:nvPr/>
        </p:nvSpPr>
        <p:spPr bwMode="auto">
          <a:xfrm>
            <a:off x="349431" y="221908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A7600B6B-BA06-C589-6DF1-AA041AC7C637}"/>
              </a:ext>
            </a:extLst>
          </p:cNvPr>
          <p:cNvSpPr txBox="1"/>
          <p:nvPr/>
        </p:nvSpPr>
        <p:spPr>
          <a:xfrm>
            <a:off x="6748041" y="3824253"/>
            <a:ext cx="5694744" cy="261610"/>
          </a:xfrm>
          <a:prstGeom prst="rect">
            <a:avLst/>
          </a:prstGeom>
          <a:noFill/>
        </p:spPr>
        <p:txBody>
          <a:bodyPr wrap="square" rtlCol="0">
            <a:spAutoFit/>
          </a:bodyPr>
          <a:lstStyle/>
          <a:p>
            <a:r>
              <a:rPr lang="en-GB" sz="1100"/>
              <a:t>[3] M. B. Prince, </a:t>
            </a:r>
            <a:r>
              <a:rPr lang="en-GB" sz="1100" i="1"/>
              <a:t>Drift Mobility in Semiconductors. I. Germanium</a:t>
            </a:r>
            <a:r>
              <a:rPr lang="en-GB" sz="1100"/>
              <a:t>, Nov 1953, Phys. Rev. 92, 681</a:t>
            </a:r>
          </a:p>
        </p:txBody>
      </p:sp>
    </p:spTree>
    <p:extLst>
      <p:ext uri="{BB962C8B-B14F-4D97-AF65-F5344CB8AC3E}">
        <p14:creationId xmlns:p14="http://schemas.microsoft.com/office/powerpoint/2010/main" val="4264762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4F7A2-A16A-460C-A908-8346974DA871}"/>
              </a:ext>
            </a:extLst>
          </p:cNvPr>
          <p:cNvSpPr>
            <a:spLocks noGrp="1"/>
          </p:cNvSpPr>
          <p:nvPr>
            <p:ph type="title"/>
          </p:nvPr>
        </p:nvSpPr>
        <p:spPr>
          <a:xfrm>
            <a:off x="2231136" y="174580"/>
            <a:ext cx="7729728" cy="1188720"/>
          </a:xfrm>
        </p:spPr>
        <p:txBody>
          <a:bodyPr/>
          <a:lstStyle/>
          <a:p>
            <a:r>
              <a:rPr lang="en-GB"/>
              <a:t>Introduction</a:t>
            </a:r>
          </a:p>
        </p:txBody>
      </p:sp>
      <p:sp>
        <p:nvSpPr>
          <p:cNvPr id="4" name="Slide Number Placeholder 3">
            <a:extLst>
              <a:ext uri="{FF2B5EF4-FFF2-40B4-BE49-F238E27FC236}">
                <a16:creationId xmlns:a16="http://schemas.microsoft.com/office/drawing/2014/main" id="{D28F0B59-5FE9-4F00-A264-A63A3F29BDE4}"/>
              </a:ext>
            </a:extLst>
          </p:cNvPr>
          <p:cNvSpPr>
            <a:spLocks noGrp="1"/>
          </p:cNvSpPr>
          <p:nvPr>
            <p:ph type="sldNum" sz="quarter" idx="12"/>
          </p:nvPr>
        </p:nvSpPr>
        <p:spPr/>
        <p:txBody>
          <a:bodyPr/>
          <a:lstStyle/>
          <a:p>
            <a:fld id="{8A7A6979-0714-4377-B894-6BE4C2D6E202}" type="slidenum">
              <a:rPr lang="en-US" smtClean="0"/>
              <a:pPr/>
              <a:t>2</a:t>
            </a:fld>
            <a:endParaRPr lang="en-US"/>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810FF809-BE56-CB9C-28E0-2C1592903467}"/>
                  </a:ext>
                </a:extLst>
              </p:cNvPr>
              <p:cNvSpPr>
                <a:spLocks noGrp="1"/>
              </p:cNvSpPr>
              <p:nvPr>
                <p:ph sz="half" idx="1"/>
              </p:nvPr>
            </p:nvSpPr>
            <p:spPr>
              <a:xfrm>
                <a:off x="6096000" y="2638044"/>
                <a:ext cx="4271771" cy="3101982"/>
              </a:xfrm>
            </p:spPr>
            <p:txBody>
              <a:bodyPr vert="horz" lIns="91440" tIns="45720" rIns="91440" bIns="45720" rtlCol="0" anchor="t">
                <a:normAutofit/>
              </a:bodyPr>
              <a:lstStyle/>
              <a:p>
                <a:r>
                  <a:rPr lang="en-GB"/>
                  <a:t>Minority carriers in semiconductors [1]</a:t>
                </a:r>
              </a:p>
              <a:p>
                <a:pPr lvl="1"/>
                <a:r>
                  <a:rPr lang="en-GB"/>
                  <a:t>Mobility, </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endParaRPr lang="en-GB"/>
              </a:p>
              <a:p>
                <a:pPr lvl="1"/>
                <a:r>
                  <a:rPr lang="en-GB"/>
                  <a:t>Diffusion constant, </a:t>
                </a:r>
                <a14:m>
                  <m:oMath xmlns:m="http://schemas.openxmlformats.org/officeDocument/2006/math">
                    <m:r>
                      <a:rPr lang="fr-FR" b="0" i="1" smtClean="0">
                        <a:latin typeface="Cambria Math" panose="02040503050406030204" pitchFamily="18" charset="0"/>
                      </a:rPr>
                      <m:t>𝐷</m:t>
                    </m:r>
                  </m:oMath>
                </a14:m>
                <a:endParaRPr lang="en-GB"/>
              </a:p>
              <a:p>
                <a:pPr lvl="1"/>
                <a:r>
                  <a:rPr lang="en-GB"/>
                  <a:t>Lifetime, </a:t>
                </a:r>
                <a14:m>
                  <m:oMath xmlns:m="http://schemas.openxmlformats.org/officeDocument/2006/math">
                    <m:r>
                      <a:rPr lang="en-GB" i="1" smtClean="0">
                        <a:latin typeface="Cambria Math" panose="02040503050406030204" pitchFamily="18" charset="0"/>
                        <a:ea typeface="Cambria Math" panose="02040503050406030204" pitchFamily="18" charset="0"/>
                      </a:rPr>
                      <m:t>𝜏</m:t>
                    </m:r>
                  </m:oMath>
                </a14:m>
                <a:endParaRPr lang="en-GB"/>
              </a:p>
              <a:p>
                <a:pPr lvl="1"/>
                <a:endParaRPr lang="en-GB"/>
              </a:p>
              <a:p>
                <a:pPr marL="0" indent="0">
                  <a:buNone/>
                </a:pPr>
                <a:endParaRPr lang="en-GB"/>
              </a:p>
            </p:txBody>
          </p:sp>
        </mc:Choice>
        <mc:Fallback xmlns="">
          <p:sp>
            <p:nvSpPr>
              <p:cNvPr id="7" name="Content Placeholder 6">
                <a:extLst>
                  <a:ext uri="{FF2B5EF4-FFF2-40B4-BE49-F238E27FC236}">
                    <a16:creationId xmlns:a16="http://schemas.microsoft.com/office/drawing/2014/main" id="{810FF809-BE56-CB9C-28E0-2C1592903467}"/>
                  </a:ext>
                </a:extLst>
              </p:cNvPr>
              <p:cNvSpPr>
                <a:spLocks noGrp="1" noRot="1" noChangeAspect="1" noMove="1" noResize="1" noEditPoints="1" noAdjustHandles="1" noChangeArrowheads="1" noChangeShapeType="1" noTextEdit="1"/>
              </p:cNvSpPr>
              <p:nvPr>
                <p:ph sz="half" idx="1"/>
              </p:nvPr>
            </p:nvSpPr>
            <p:spPr>
              <a:xfrm>
                <a:off x="6096000" y="2638044"/>
                <a:ext cx="4271771" cy="3101982"/>
              </a:xfrm>
              <a:blipFill>
                <a:blip r:embed="rId3"/>
                <a:stretch>
                  <a:fillRect l="-856" t="-1179"/>
                </a:stretch>
              </a:blipFill>
            </p:spPr>
            <p:txBody>
              <a:bodyPr/>
              <a:lstStyle/>
              <a:p>
                <a:r>
                  <a:rPr lang="en-US">
                    <a:noFill/>
                  </a:rPr>
                  <a:t> </a:t>
                </a:r>
              </a:p>
            </p:txBody>
          </p:sp>
        </mc:Fallback>
      </mc:AlternateContent>
      <p:sp>
        <p:nvSpPr>
          <p:cNvPr id="8" name="Content Placeholder 7">
            <a:extLst>
              <a:ext uri="{FF2B5EF4-FFF2-40B4-BE49-F238E27FC236}">
                <a16:creationId xmlns:a16="http://schemas.microsoft.com/office/drawing/2014/main" id="{A1EABF08-813E-CBE7-E836-501F0A8E0CEB}"/>
              </a:ext>
            </a:extLst>
          </p:cNvPr>
          <p:cNvSpPr>
            <a:spLocks noGrp="1"/>
          </p:cNvSpPr>
          <p:nvPr>
            <p:ph sz="half" idx="2"/>
          </p:nvPr>
        </p:nvSpPr>
        <p:spPr>
          <a:xfrm>
            <a:off x="1825753" y="2638044"/>
            <a:ext cx="4270247" cy="3101982"/>
          </a:xfrm>
        </p:spPr>
        <p:txBody>
          <a:bodyPr vert="horz" lIns="91440" tIns="45720" rIns="91440" bIns="45720" rtlCol="0" anchor="t">
            <a:normAutofit/>
          </a:bodyPr>
          <a:lstStyle/>
          <a:p>
            <a:r>
              <a:rPr lang="en-GB"/>
              <a:t>Germanium group IV semiconductor</a:t>
            </a:r>
            <a:endParaRPr lang="fr-FR"/>
          </a:p>
          <a:p>
            <a:r>
              <a:rPr lang="en-GB"/>
              <a:t>n-type Ge – group III impurities</a:t>
            </a:r>
          </a:p>
          <a:p>
            <a:r>
              <a:rPr lang="en-GB"/>
              <a:t>p-types Ge – group V impurities</a:t>
            </a:r>
          </a:p>
        </p:txBody>
      </p:sp>
      <p:sp>
        <p:nvSpPr>
          <p:cNvPr id="10" name="TextBox 9">
            <a:extLst>
              <a:ext uri="{FF2B5EF4-FFF2-40B4-BE49-F238E27FC236}">
                <a16:creationId xmlns:a16="http://schemas.microsoft.com/office/drawing/2014/main" id="{9308B703-66B0-BCE9-C507-B10B286EF129}"/>
              </a:ext>
            </a:extLst>
          </p:cNvPr>
          <p:cNvSpPr txBox="1"/>
          <p:nvPr/>
        </p:nvSpPr>
        <p:spPr>
          <a:xfrm>
            <a:off x="2404382" y="6552615"/>
            <a:ext cx="8160152" cy="261610"/>
          </a:xfrm>
          <a:prstGeom prst="rect">
            <a:avLst/>
          </a:prstGeom>
          <a:noFill/>
        </p:spPr>
        <p:txBody>
          <a:bodyPr wrap="square" rtlCol="0">
            <a:spAutoFit/>
          </a:bodyPr>
          <a:lstStyle/>
          <a:p>
            <a:r>
              <a:rPr lang="en-GB" sz="1100"/>
              <a:t>[1] J. R. Haynes and W. Shockley, </a:t>
            </a:r>
            <a:r>
              <a:rPr lang="en-GB" sz="1100" i="1"/>
              <a:t>The Mobility and Life of Injected Holes and Electrons in Germanium,</a:t>
            </a:r>
            <a:r>
              <a:rPr lang="en-GB" sz="1100"/>
              <a:t> Mar 1951, Phys. Rev. 81, 835</a:t>
            </a:r>
          </a:p>
        </p:txBody>
      </p:sp>
    </p:spTree>
    <p:extLst>
      <p:ext uri="{BB962C8B-B14F-4D97-AF65-F5344CB8AC3E}">
        <p14:creationId xmlns:p14="http://schemas.microsoft.com/office/powerpoint/2010/main" val="3768278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DED20-9114-4067-850D-02F8F65D6FD9}"/>
              </a:ext>
            </a:extLst>
          </p:cNvPr>
          <p:cNvSpPr>
            <a:spLocks noGrp="1"/>
          </p:cNvSpPr>
          <p:nvPr>
            <p:ph type="title"/>
          </p:nvPr>
        </p:nvSpPr>
        <p:spPr>
          <a:xfrm>
            <a:off x="2231136" y="165702"/>
            <a:ext cx="7729728" cy="1188720"/>
          </a:xfrm>
        </p:spPr>
        <p:txBody>
          <a:bodyPr/>
          <a:lstStyle/>
          <a:p>
            <a:r>
              <a:rPr lang="en-GB"/>
              <a:t>Experimental setup/detail</a:t>
            </a:r>
          </a:p>
        </p:txBody>
      </p:sp>
      <p:sp>
        <p:nvSpPr>
          <p:cNvPr id="4" name="Slide Number Placeholder 3">
            <a:extLst>
              <a:ext uri="{FF2B5EF4-FFF2-40B4-BE49-F238E27FC236}">
                <a16:creationId xmlns:a16="http://schemas.microsoft.com/office/drawing/2014/main" id="{948F1703-DAF6-4886-8E8D-10ED53834A85}"/>
              </a:ext>
            </a:extLst>
          </p:cNvPr>
          <p:cNvSpPr>
            <a:spLocks noGrp="1"/>
          </p:cNvSpPr>
          <p:nvPr>
            <p:ph type="sldNum" sz="quarter" idx="12"/>
          </p:nvPr>
        </p:nvSpPr>
        <p:spPr/>
        <p:txBody>
          <a:bodyPr/>
          <a:lstStyle/>
          <a:p>
            <a:fld id="{8A7A6979-0714-4377-B894-6BE4C2D6E202}" type="slidenum">
              <a:rPr lang="en-US" smtClean="0"/>
              <a:pPr/>
              <a:t>3</a:t>
            </a:fld>
            <a:endParaRPr lang="en-US"/>
          </a:p>
        </p:txBody>
      </p:sp>
      <p:pic>
        <p:nvPicPr>
          <p:cNvPr id="3" name="Image 4">
            <a:extLst>
              <a:ext uri="{FF2B5EF4-FFF2-40B4-BE49-F238E27FC236}">
                <a16:creationId xmlns:a16="http://schemas.microsoft.com/office/drawing/2014/main" id="{74D05B2D-DF0A-B3C6-AE3E-9276EA073454}"/>
              </a:ext>
            </a:extLst>
          </p:cNvPr>
          <p:cNvPicPr>
            <a:picLocks noChangeAspect="1"/>
          </p:cNvPicPr>
          <p:nvPr/>
        </p:nvPicPr>
        <p:blipFill>
          <a:blip r:embed="rId3"/>
          <a:stretch>
            <a:fillRect/>
          </a:stretch>
        </p:blipFill>
        <p:spPr>
          <a:xfrm>
            <a:off x="575248" y="4023852"/>
            <a:ext cx="4528337" cy="2495660"/>
          </a:xfrm>
          <a:prstGeom prst="rect">
            <a:avLst/>
          </a:prstGeom>
        </p:spPr>
      </p:pic>
      <p:pic>
        <p:nvPicPr>
          <p:cNvPr id="5" name="Picture 6" descr="Chart&#10;&#10;Description automatically generated">
            <a:extLst>
              <a:ext uri="{FF2B5EF4-FFF2-40B4-BE49-F238E27FC236}">
                <a16:creationId xmlns:a16="http://schemas.microsoft.com/office/drawing/2014/main" id="{AAB05D3B-D4DC-4057-35C4-AB8083492500}"/>
              </a:ext>
            </a:extLst>
          </p:cNvPr>
          <p:cNvPicPr>
            <a:picLocks noChangeAspect="1"/>
          </p:cNvPicPr>
          <p:nvPr/>
        </p:nvPicPr>
        <p:blipFill>
          <a:blip r:embed="rId4"/>
          <a:stretch>
            <a:fillRect/>
          </a:stretch>
        </p:blipFill>
        <p:spPr>
          <a:xfrm>
            <a:off x="7846142" y="1543665"/>
            <a:ext cx="3714136" cy="2480187"/>
          </a:xfrm>
          <a:prstGeom prst="rect">
            <a:avLst/>
          </a:prstGeom>
        </p:spPr>
      </p:pic>
      <p:pic>
        <p:nvPicPr>
          <p:cNvPr id="7" name="Picture 8" descr="Chart, line chart&#10;&#10;Description automatically generated">
            <a:extLst>
              <a:ext uri="{FF2B5EF4-FFF2-40B4-BE49-F238E27FC236}">
                <a16:creationId xmlns:a16="http://schemas.microsoft.com/office/drawing/2014/main" id="{703D47E8-5B7C-6AE5-40A0-13D40C1120BA}"/>
              </a:ext>
            </a:extLst>
          </p:cNvPr>
          <p:cNvPicPr>
            <a:picLocks noChangeAspect="1"/>
          </p:cNvPicPr>
          <p:nvPr/>
        </p:nvPicPr>
        <p:blipFill>
          <a:blip r:embed="rId5"/>
          <a:stretch>
            <a:fillRect/>
          </a:stretch>
        </p:blipFill>
        <p:spPr>
          <a:xfrm>
            <a:off x="6162368" y="4100050"/>
            <a:ext cx="3996813" cy="2603092"/>
          </a:xfrm>
          <a:prstGeom prst="rect">
            <a:avLst/>
          </a:prstGeom>
        </p:spPr>
      </p:pic>
      <p:pic>
        <p:nvPicPr>
          <p:cNvPr id="6" name="Picture 7" descr="Text&#10;&#10;Description automatically generated">
            <a:extLst>
              <a:ext uri="{FF2B5EF4-FFF2-40B4-BE49-F238E27FC236}">
                <a16:creationId xmlns:a16="http://schemas.microsoft.com/office/drawing/2014/main" id="{15D43FCB-5407-56A5-98A0-62A51131B395}"/>
              </a:ext>
            </a:extLst>
          </p:cNvPr>
          <p:cNvPicPr>
            <a:picLocks noChangeAspect="1"/>
          </p:cNvPicPr>
          <p:nvPr/>
        </p:nvPicPr>
        <p:blipFill rotWithShape="1">
          <a:blip r:embed="rId6"/>
          <a:srcRect l="30628" t="46917" r="41405" b="25261"/>
          <a:stretch/>
        </p:blipFill>
        <p:spPr>
          <a:xfrm>
            <a:off x="575248" y="1486827"/>
            <a:ext cx="4531362" cy="2537025"/>
          </a:xfrm>
          <a:prstGeom prst="rect">
            <a:avLst/>
          </a:prstGeom>
        </p:spPr>
      </p:pic>
      <p:sp>
        <p:nvSpPr>
          <p:cNvPr id="9" name="TextBox 8">
            <a:extLst>
              <a:ext uri="{FF2B5EF4-FFF2-40B4-BE49-F238E27FC236}">
                <a16:creationId xmlns:a16="http://schemas.microsoft.com/office/drawing/2014/main" id="{59B0F130-1AAB-03C8-3BD2-ADC7D6119E7A}"/>
              </a:ext>
            </a:extLst>
          </p:cNvPr>
          <p:cNvSpPr txBox="1"/>
          <p:nvPr/>
        </p:nvSpPr>
        <p:spPr>
          <a:xfrm>
            <a:off x="631722" y="6519512"/>
            <a:ext cx="4930905" cy="261610"/>
          </a:xfrm>
          <a:prstGeom prst="rect">
            <a:avLst/>
          </a:prstGeom>
          <a:noFill/>
        </p:spPr>
        <p:txBody>
          <a:bodyPr wrap="square" rtlCol="0">
            <a:spAutoFit/>
          </a:bodyPr>
          <a:lstStyle/>
          <a:p>
            <a:r>
              <a:rPr lang="en-GB" sz="1100"/>
              <a:t>Diagrams taken from Lab Script</a:t>
            </a:r>
          </a:p>
        </p:txBody>
      </p:sp>
    </p:spTree>
    <p:extLst>
      <p:ext uri="{BB962C8B-B14F-4D97-AF65-F5344CB8AC3E}">
        <p14:creationId xmlns:p14="http://schemas.microsoft.com/office/powerpoint/2010/main" val="2551506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F99D-23F6-027C-A6D8-3118F95D05E0}"/>
              </a:ext>
            </a:extLst>
          </p:cNvPr>
          <p:cNvSpPr>
            <a:spLocks noGrp="1"/>
          </p:cNvSpPr>
          <p:nvPr>
            <p:ph type="title"/>
          </p:nvPr>
        </p:nvSpPr>
        <p:spPr>
          <a:xfrm>
            <a:off x="2231136" y="143598"/>
            <a:ext cx="7729728" cy="1188720"/>
          </a:xfrm>
        </p:spPr>
        <p:txBody>
          <a:bodyPr/>
          <a:lstStyle/>
          <a:p>
            <a:r>
              <a:rPr lang="en-GB"/>
              <a:t>Theory</a:t>
            </a:r>
          </a:p>
        </p:txBody>
      </p:sp>
      <p:sp>
        <p:nvSpPr>
          <p:cNvPr id="5" name="Slide Number Placeholder 4">
            <a:extLst>
              <a:ext uri="{FF2B5EF4-FFF2-40B4-BE49-F238E27FC236}">
                <a16:creationId xmlns:a16="http://schemas.microsoft.com/office/drawing/2014/main" id="{B36A0FB4-D759-02A1-6343-A4E613B3E50C}"/>
              </a:ext>
            </a:extLst>
          </p:cNvPr>
          <p:cNvSpPr>
            <a:spLocks noGrp="1"/>
          </p:cNvSpPr>
          <p:nvPr>
            <p:ph type="sldNum" sz="quarter" idx="12"/>
          </p:nvPr>
        </p:nvSpPr>
        <p:spPr/>
        <p:txBody>
          <a:bodyPr/>
          <a:lstStyle/>
          <a:p>
            <a:fld id="{8A7A6979-0714-4377-B894-6BE4C2D6E202}" type="slidenum">
              <a:rPr lang="en-US" smtClean="0"/>
              <a:t>4</a:t>
            </a:fld>
            <a:endParaRPr lang="en-US"/>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8ED813C-8E2B-13D9-6ABB-1347255B4771}"/>
                  </a:ext>
                </a:extLst>
              </p:cNvPr>
              <p:cNvSpPr>
                <a:spLocks noGrp="1"/>
              </p:cNvSpPr>
              <p:nvPr>
                <p:ph sz="half" idx="1"/>
              </p:nvPr>
            </p:nvSpPr>
            <p:spPr>
              <a:xfrm>
                <a:off x="2231136" y="1827407"/>
                <a:ext cx="7729728" cy="4228467"/>
              </a:xfrm>
            </p:spPr>
            <p:txBody>
              <a:bodyPr>
                <a:normAutofit/>
              </a:bodyPr>
              <a:lstStyle/>
              <a:p>
                <a:r>
                  <a:rPr lang="en-GB" b="0"/>
                  <a:t>Dynamics of the excess minority carriers density is governed by</a:t>
                </a:r>
              </a:p>
              <a:p>
                <a:pPr marL="0" indent="0">
                  <a:buNone/>
                </a:pPr>
                <a:endParaRPr lang="en-GB" b="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𝐷</m:t>
                      </m:r>
                      <m:f>
                        <m:fPr>
                          <m:ctrlPr>
                            <a:rPr lang="en-GB" i="1" smtClean="0">
                              <a:latin typeface="Cambria Math" panose="02040503050406030204" pitchFamily="18" charset="0"/>
                            </a:rPr>
                          </m:ctrlPr>
                        </m:fPr>
                        <m:num>
                          <m:sSup>
                            <m:sSupPr>
                              <m:ctrlPr>
                                <a:rPr lang="en-GB" i="1" smtClean="0">
                                  <a:latin typeface="Cambria Math" panose="02040503050406030204" pitchFamily="18" charset="0"/>
                                </a:rPr>
                              </m:ctrlPr>
                            </m:sSupPr>
                            <m:e>
                              <m:r>
                                <a:rPr lang="en-GB" i="1" smtClean="0">
                                  <a:latin typeface="Cambria Math" panose="02040503050406030204" pitchFamily="18" charset="0"/>
                                  <a:ea typeface="Cambria Math" panose="02040503050406030204" pitchFamily="18" charset="0"/>
                                </a:rPr>
                                <m:t>𝜕</m:t>
                              </m:r>
                            </m:e>
                            <m:sup>
                              <m:r>
                                <a:rPr lang="en-GB" b="0" i="1" smtClean="0">
                                  <a:latin typeface="Cambria Math" panose="02040503050406030204" pitchFamily="18" charset="0"/>
                                </a:rPr>
                                <m:t>2</m:t>
                              </m:r>
                            </m:sup>
                          </m:sSup>
                          <m:r>
                            <a:rPr lang="en-GB" b="0" i="1" smtClean="0">
                              <a:latin typeface="Cambria Math" panose="02040503050406030204" pitchFamily="18" charset="0"/>
                            </a:rPr>
                            <m:t>𝑛</m:t>
                          </m:r>
                        </m:num>
                        <m:den>
                          <m:r>
                            <a:rPr lang="en-GB" i="1" smtClean="0">
                              <a:latin typeface="Cambria Math" panose="02040503050406030204" pitchFamily="18" charset="0"/>
                            </a:rPr>
                            <m:t>𝜕</m:t>
                          </m:r>
                          <m:sSup>
                            <m:sSupPr>
                              <m:ctrlPr>
                                <a:rPr lang="en-GB" b="0" i="1" smtClean="0">
                                  <a:latin typeface="Cambria Math" panose="02040503050406030204" pitchFamily="18" charset="0"/>
                                </a:rPr>
                              </m:ctrlPr>
                            </m:sSupPr>
                            <m:e>
                              <m:r>
                                <a:rPr lang="en-GB" i="1" smtClean="0">
                                  <a:latin typeface="Cambria Math" panose="02040503050406030204" pitchFamily="18" charset="0"/>
                                </a:rPr>
                                <m:t>𝑥</m:t>
                              </m:r>
                            </m:e>
                            <m:sup>
                              <m:r>
                                <a:rPr lang="en-GB" b="0" i="1" smtClean="0">
                                  <a:latin typeface="Cambria Math" panose="02040503050406030204" pitchFamily="18" charset="0"/>
                                </a:rPr>
                                <m:t>2</m:t>
                              </m:r>
                            </m:sup>
                          </m:sSup>
                        </m:den>
                      </m:f>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𝐸</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𝑛</m:t>
                          </m:r>
                        </m:num>
                        <m:den>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den>
                      </m:f>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𝑛</m:t>
                          </m:r>
                        </m:num>
                        <m:den>
                          <m:r>
                            <a:rPr lang="en-GB" b="0" i="1" smtClean="0">
                              <a:latin typeface="Cambria Math" panose="02040503050406030204" pitchFamily="18" charset="0"/>
                              <a:ea typeface="Cambria Math" panose="02040503050406030204" pitchFamily="18" charset="0"/>
                            </a:rPr>
                            <m:t>𝜏</m:t>
                          </m:r>
                        </m:den>
                      </m:f>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𝑛</m:t>
                          </m:r>
                        </m:num>
                        <m:den>
                          <m:r>
                            <a:rPr lang="en-GB" b="0" i="1" smtClean="0">
                              <a:latin typeface="Cambria Math" panose="02040503050406030204" pitchFamily="18" charset="0"/>
                              <a:ea typeface="Cambria Math" panose="02040503050406030204" pitchFamily="18" charset="0"/>
                            </a:rPr>
                            <m:t>𝜕𝜏</m:t>
                          </m:r>
                        </m:den>
                      </m:f>
                    </m:oMath>
                  </m:oMathPara>
                </a14:m>
                <a:endParaRPr lang="en-GB"/>
              </a:p>
              <a:p>
                <a:r>
                  <a:rPr lang="en-GB"/>
                  <a:t>Solution is</a:t>
                </a:r>
              </a:p>
              <a:p>
                <a:pPr marL="0" indent="0">
                  <a:buNone/>
                </a:pPr>
                <a:endParaRPr lang="en-GB"/>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𝑛</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𝑡</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𝐴</m:t>
                          </m:r>
                        </m:num>
                        <m:den>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4</m:t>
                              </m:r>
                              <m:r>
                                <a:rPr lang="en-GB" b="0" i="1" smtClean="0">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ea typeface="Cambria Math" panose="02040503050406030204" pitchFamily="18" charset="0"/>
                                </a:rPr>
                                <m:t>𝐷𝑡</m:t>
                              </m:r>
                            </m:e>
                          </m:rad>
                        </m:den>
                      </m:f>
                      <m:r>
                        <m:rPr>
                          <m:sty m:val="p"/>
                        </m:rPr>
                        <a:rPr lang="en-GB" b="0" i="0" smtClean="0">
                          <a:latin typeface="Cambria Math" panose="02040503050406030204" pitchFamily="18" charset="0"/>
                        </a:rPr>
                        <m:t>exp</m:t>
                      </m:r>
                      <m:r>
                        <a:rPr lang="en-GB" b="0" i="1" smtClean="0">
                          <a:latin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sSup>
                            <m:sSupPr>
                              <m:ctrlPr>
                                <a:rPr lang="en-GB" b="0" i="1" smtClean="0">
                                  <a:latin typeface="Cambria Math" panose="02040503050406030204" pitchFamily="18" charset="0"/>
                                  <a:ea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𝐸𝑡</m:t>
                                  </m:r>
                                </m:e>
                              </m:d>
                            </m:e>
                            <m:sup>
                              <m:r>
                                <a:rPr lang="en-GB" b="0" i="1" smtClean="0">
                                  <a:latin typeface="Cambria Math" panose="02040503050406030204" pitchFamily="18" charset="0"/>
                                  <a:ea typeface="Cambria Math" panose="02040503050406030204" pitchFamily="18" charset="0"/>
                                </a:rPr>
                                <m:t>2</m:t>
                              </m:r>
                            </m:sup>
                          </m:sSup>
                        </m:num>
                        <m:den>
                          <m:r>
                            <a:rPr lang="en-GB" b="0" i="1" smtClean="0">
                              <a:latin typeface="Cambria Math" panose="02040503050406030204" pitchFamily="18" charset="0"/>
                              <a:ea typeface="Cambria Math" panose="02040503050406030204" pitchFamily="18" charset="0"/>
                            </a:rPr>
                            <m:t>4</m:t>
                          </m:r>
                          <m:r>
                            <a:rPr lang="en-GB" b="0" i="1" smtClean="0">
                              <a:latin typeface="Cambria Math" panose="02040503050406030204" pitchFamily="18" charset="0"/>
                              <a:ea typeface="Cambria Math" panose="02040503050406030204" pitchFamily="18" charset="0"/>
                            </a:rPr>
                            <m:t>𝐷𝑡</m:t>
                          </m:r>
                        </m:den>
                      </m:f>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𝑡</m:t>
                          </m:r>
                        </m:num>
                        <m:den>
                          <m:r>
                            <a:rPr lang="en-GB" b="0" i="1" smtClean="0">
                              <a:latin typeface="Cambria Math" panose="02040503050406030204" pitchFamily="18" charset="0"/>
                              <a:ea typeface="Cambria Math" panose="02040503050406030204" pitchFamily="18" charset="0"/>
                            </a:rPr>
                            <m:t>𝜏</m:t>
                          </m:r>
                        </m:den>
                      </m:f>
                      <m:r>
                        <a:rPr lang="en-GB" b="0" i="1" smtClean="0">
                          <a:latin typeface="Cambria Math" panose="02040503050406030204" pitchFamily="18" charset="0"/>
                          <a:ea typeface="Cambria Math" panose="02040503050406030204" pitchFamily="18" charset="0"/>
                        </a:rPr>
                        <m:t>)</m:t>
                      </m:r>
                    </m:oMath>
                  </m:oMathPara>
                </a14:m>
                <a:endParaRPr lang="en-GB" b="0"/>
              </a:p>
              <a:p>
                <a:pPr marL="0" indent="0">
                  <a:buNone/>
                </a:pPr>
                <a:endParaRPr lang="en-GB"/>
              </a:p>
            </p:txBody>
          </p:sp>
        </mc:Choice>
        <mc:Fallback xmlns="">
          <p:sp>
            <p:nvSpPr>
              <p:cNvPr id="4" name="Content Placeholder 2">
                <a:extLst>
                  <a:ext uri="{FF2B5EF4-FFF2-40B4-BE49-F238E27FC236}">
                    <a16:creationId xmlns:a16="http://schemas.microsoft.com/office/drawing/2014/main" id="{48ED813C-8E2B-13D9-6ABB-1347255B4771}"/>
                  </a:ext>
                </a:extLst>
              </p:cNvPr>
              <p:cNvSpPr>
                <a:spLocks noGrp="1" noRot="1" noChangeAspect="1" noMove="1" noResize="1" noEditPoints="1" noAdjustHandles="1" noChangeArrowheads="1" noChangeShapeType="1" noTextEdit="1"/>
              </p:cNvSpPr>
              <p:nvPr>
                <p:ph sz="half" idx="1"/>
              </p:nvPr>
            </p:nvSpPr>
            <p:spPr>
              <a:xfrm>
                <a:off x="2231136" y="1827407"/>
                <a:ext cx="7729728" cy="4228467"/>
              </a:xfrm>
              <a:blipFill>
                <a:blip r:embed="rId3"/>
                <a:stretch>
                  <a:fillRect l="-473" t="-866"/>
                </a:stretch>
              </a:blipFill>
            </p:spPr>
            <p:txBody>
              <a:bodyPr/>
              <a:lstStyle/>
              <a:p>
                <a:r>
                  <a:rPr lang="en-US">
                    <a:noFill/>
                  </a:rPr>
                  <a:t> </a:t>
                </a:r>
              </a:p>
            </p:txBody>
          </p:sp>
        </mc:Fallback>
      </mc:AlternateContent>
      <p:sp>
        <p:nvSpPr>
          <p:cNvPr id="6" name="ZoneTexte 5">
            <a:extLst>
              <a:ext uri="{FF2B5EF4-FFF2-40B4-BE49-F238E27FC236}">
                <a16:creationId xmlns:a16="http://schemas.microsoft.com/office/drawing/2014/main" id="{FCA37BD3-111E-D4A6-0E0A-9B4CAAEF5353}"/>
              </a:ext>
            </a:extLst>
          </p:cNvPr>
          <p:cNvSpPr txBox="1"/>
          <p:nvPr/>
        </p:nvSpPr>
        <p:spPr>
          <a:xfrm>
            <a:off x="9468091" y="2673752"/>
            <a:ext cx="492773" cy="369332"/>
          </a:xfrm>
          <a:prstGeom prst="rect">
            <a:avLst/>
          </a:prstGeom>
          <a:noFill/>
        </p:spPr>
        <p:txBody>
          <a:bodyPr wrap="square" rtlCol="0">
            <a:spAutoFit/>
          </a:bodyPr>
          <a:lstStyle/>
          <a:p>
            <a:r>
              <a:rPr lang="en-GB"/>
              <a:t>(1)</a:t>
            </a:r>
          </a:p>
        </p:txBody>
      </p:sp>
      <p:sp>
        <p:nvSpPr>
          <p:cNvPr id="7" name="ZoneTexte 6">
            <a:extLst>
              <a:ext uri="{FF2B5EF4-FFF2-40B4-BE49-F238E27FC236}">
                <a16:creationId xmlns:a16="http://schemas.microsoft.com/office/drawing/2014/main" id="{ECCE93F1-2A40-272B-A408-89531B0D2A22}"/>
              </a:ext>
            </a:extLst>
          </p:cNvPr>
          <p:cNvSpPr txBox="1"/>
          <p:nvPr/>
        </p:nvSpPr>
        <p:spPr>
          <a:xfrm>
            <a:off x="9468091" y="3941640"/>
            <a:ext cx="492773" cy="369332"/>
          </a:xfrm>
          <a:prstGeom prst="rect">
            <a:avLst/>
          </a:prstGeom>
          <a:noFill/>
        </p:spPr>
        <p:txBody>
          <a:bodyPr wrap="square" rtlCol="0">
            <a:spAutoFit/>
          </a:bodyPr>
          <a:lstStyle/>
          <a:p>
            <a:r>
              <a:rPr lang="en-GB"/>
              <a:t>(2)</a:t>
            </a:r>
          </a:p>
        </p:txBody>
      </p:sp>
    </p:spTree>
    <p:extLst>
      <p:ext uri="{BB962C8B-B14F-4D97-AF65-F5344CB8AC3E}">
        <p14:creationId xmlns:p14="http://schemas.microsoft.com/office/powerpoint/2010/main" val="605134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DFDB7-9D96-1566-9B41-B2129BFA2B16}"/>
              </a:ext>
            </a:extLst>
          </p:cNvPr>
          <p:cNvSpPr>
            <a:spLocks noGrp="1"/>
          </p:cNvSpPr>
          <p:nvPr>
            <p:ph type="title"/>
          </p:nvPr>
        </p:nvSpPr>
        <p:spPr>
          <a:xfrm>
            <a:off x="2231136" y="109286"/>
            <a:ext cx="7729728" cy="1188720"/>
          </a:xfrm>
        </p:spPr>
        <p:txBody>
          <a:bodyPr/>
          <a:lstStyle/>
          <a:p>
            <a:r>
              <a:rPr lang="en-GB"/>
              <a:t>Mobility &amp; Diffusion Constant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68D025-DD24-0C15-4E5A-B8AEA9B40F49}"/>
                  </a:ext>
                </a:extLst>
              </p:cNvPr>
              <p:cNvSpPr>
                <a:spLocks noGrp="1"/>
              </p:cNvSpPr>
              <p:nvPr>
                <p:ph sz="half" idx="1"/>
              </p:nvPr>
            </p:nvSpPr>
            <p:spPr>
              <a:xfrm>
                <a:off x="1178789" y="1868129"/>
                <a:ext cx="4271771" cy="3871897"/>
              </a:xfrm>
            </p:spPr>
            <p:txBody>
              <a:bodyPr/>
              <a:lstStyle/>
              <a:p>
                <a:r>
                  <a:rPr lang="en-GB"/>
                  <a:t>In the presence of an external force, minority charge carriers drift</a:t>
                </a:r>
              </a:p>
              <a:p>
                <a:pPr marL="0" indent="0">
                  <a:buNone/>
                </a:pPr>
                <a:endParaRPr lang="en-GB"/>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𝐸</m:t>
                      </m:r>
                    </m:oMath>
                  </m:oMathPara>
                </a14:m>
                <a:endParaRPr lang="en-GB"/>
              </a:p>
              <a:p>
                <a:pPr marL="0" indent="0">
                  <a:buNone/>
                </a:pPr>
                <a:endParaRPr lang="en-GB"/>
              </a:p>
              <a:p>
                <a:r>
                  <a:rPr lang="en-GB"/>
                  <a:t>In the limit where </a:t>
                </a:r>
                <a14:m>
                  <m:oMath xmlns:m="http://schemas.openxmlformats.org/officeDocument/2006/math">
                    <m:r>
                      <a:rPr lang="en-GB" i="1" smtClean="0">
                        <a:latin typeface="Cambria Math" panose="02040503050406030204" pitchFamily="18" charset="0"/>
                        <a:ea typeface="Cambria Math" panose="02040503050406030204" pitchFamily="18" charset="0"/>
                      </a:rPr>
                      <m:t>𝐸</m:t>
                    </m:r>
                  </m:oMath>
                </a14:m>
                <a:r>
                  <a:rPr lang="en-GB"/>
                  <a:t> is large</a:t>
                </a:r>
              </a:p>
              <a:p>
                <a:pPr marL="0" indent="0">
                  <a:buNone/>
                </a:pPr>
                <a:endParaRPr lang="en-GB"/>
              </a:p>
              <a:p>
                <a:pPr marL="0" indent="0">
                  <a:buNone/>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ea typeface="Cambria Math" panose="02040503050406030204" pitchFamily="18" charset="0"/>
                            </a:rPr>
                          </m:ctrlPr>
                        </m:fPr>
                        <m:num>
                          <m:sSub>
                            <m:sSubPr>
                              <m:ctrlPr>
                                <a:rPr lang="en-GB"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0</m:t>
                              </m:r>
                            </m:sub>
                          </m:sSub>
                        </m:num>
                        <m:den>
                          <m:r>
                            <a:rPr lang="en-GB" b="0" i="1" smtClean="0">
                              <a:latin typeface="Cambria Math" panose="02040503050406030204" pitchFamily="18" charset="0"/>
                              <a:ea typeface="Cambria Math" panose="02040503050406030204" pitchFamily="18" charset="0"/>
                            </a:rPr>
                            <m:t>𝑑</m:t>
                          </m:r>
                        </m:den>
                      </m:f>
                      <m:r>
                        <a:rPr lang="en-GB" i="1" smtClean="0">
                          <a:latin typeface="Cambria Math" panose="02040503050406030204" pitchFamily="18" charset="0"/>
                          <a:ea typeface="Cambria Math" panose="02040503050406030204" pitchFamily="18" charset="0"/>
                        </a:rPr>
                        <m:t>=</m:t>
                      </m:r>
                      <m:r>
                        <a:rPr lang="en-GB" i="1" smtClean="0">
                          <a:latin typeface="Cambria Math" panose="02040503050406030204" pitchFamily="18" charset="0"/>
                          <a:ea typeface="Cambria Math" panose="02040503050406030204" pitchFamily="18" charset="0"/>
                        </a:rPr>
                        <m:t>𝜇</m:t>
                      </m:r>
                      <m:f>
                        <m:fPr>
                          <m:ctrlPr>
                            <a:rPr lang="en-GB" b="0" i="1" smtClean="0">
                              <a:latin typeface="Cambria Math" panose="02040503050406030204" pitchFamily="18" charset="0"/>
                              <a:ea typeface="Cambria Math" panose="02040503050406030204" pitchFamily="18" charset="0"/>
                            </a:rPr>
                          </m:ctrlPr>
                        </m:fPr>
                        <m:num>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𝑉</m:t>
                              </m:r>
                            </m:e>
                            <m:sub>
                              <m:r>
                                <a:rPr lang="en-GB" b="0" i="1" smtClean="0">
                                  <a:latin typeface="Cambria Math" panose="02040503050406030204" pitchFamily="18" charset="0"/>
                                  <a:ea typeface="Cambria Math" panose="02040503050406030204" pitchFamily="18" charset="0"/>
                                </a:rPr>
                                <m:t>𝑠</m:t>
                              </m:r>
                            </m:sub>
                          </m:sSub>
                        </m:num>
                        <m:den>
                          <m:r>
                            <a:rPr lang="en-GB" b="0" i="1" smtClean="0">
                              <a:latin typeface="Cambria Math" panose="02040503050406030204" pitchFamily="18" charset="0"/>
                              <a:ea typeface="Cambria Math" panose="02040503050406030204" pitchFamily="18" charset="0"/>
                            </a:rPr>
                            <m:t>𝑙</m:t>
                          </m:r>
                        </m:den>
                      </m:f>
                    </m:oMath>
                  </m:oMathPara>
                </a14:m>
                <a:endParaRPr lang="en-GB"/>
              </a:p>
              <a:p>
                <a:pPr marL="0" indent="0">
                  <a:buNone/>
                </a:pPr>
                <a:endParaRPr lang="en-GB" b="0"/>
              </a:p>
              <a:p>
                <a:pPr marL="0" indent="0">
                  <a:buNone/>
                </a:pPr>
                <a:endParaRPr lang="en-GB"/>
              </a:p>
              <a:p>
                <a:endParaRPr lang="en-GB"/>
              </a:p>
            </p:txBody>
          </p:sp>
        </mc:Choice>
        <mc:Fallback xmlns="">
          <p:sp>
            <p:nvSpPr>
              <p:cNvPr id="3" name="Content Placeholder 2">
                <a:extLst>
                  <a:ext uri="{FF2B5EF4-FFF2-40B4-BE49-F238E27FC236}">
                    <a16:creationId xmlns:a16="http://schemas.microsoft.com/office/drawing/2014/main" id="{2968D025-DD24-0C15-4E5A-B8AEA9B40F49}"/>
                  </a:ext>
                </a:extLst>
              </p:cNvPr>
              <p:cNvSpPr>
                <a:spLocks noGrp="1" noRot="1" noChangeAspect="1" noMove="1" noResize="1" noEditPoints="1" noAdjustHandles="1" noChangeArrowheads="1" noChangeShapeType="1" noTextEdit="1"/>
              </p:cNvSpPr>
              <p:nvPr>
                <p:ph sz="half" idx="1"/>
              </p:nvPr>
            </p:nvSpPr>
            <p:spPr>
              <a:xfrm>
                <a:off x="1178789" y="1868129"/>
                <a:ext cx="4271771" cy="3871897"/>
              </a:xfrm>
              <a:blipFill>
                <a:blip r:embed="rId2"/>
                <a:stretch>
                  <a:fillRect l="-856" t="-7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7858650-ABCF-093B-FFF3-7C5AA9F12DD7}"/>
                  </a:ext>
                </a:extLst>
              </p:cNvPr>
              <p:cNvSpPr>
                <a:spLocks noGrp="1"/>
              </p:cNvSpPr>
              <p:nvPr>
                <p:ph sz="half" idx="2"/>
              </p:nvPr>
            </p:nvSpPr>
            <p:spPr>
              <a:xfrm>
                <a:off x="6338315" y="1868129"/>
                <a:ext cx="4270247" cy="3871897"/>
              </a:xfrm>
            </p:spPr>
            <p:txBody>
              <a:bodyPr/>
              <a:lstStyle/>
              <a:p>
                <a:r>
                  <a:rPr lang="en-GB"/>
                  <a:t>Minority carries are involved in random motion</a:t>
                </a:r>
              </a:p>
              <a:p>
                <a:pPr marL="0" indent="0">
                  <a:buNone/>
                </a:pPr>
                <a:endParaRPr lang="en-GB"/>
              </a:p>
              <a:p>
                <a:r>
                  <a:rPr lang="en-GB"/>
                  <a:t>Approximating the signal to a Gaussian </a:t>
                </a:r>
              </a:p>
              <a:p>
                <a:pPr marL="0" indent="0">
                  <a:buNone/>
                </a:pPr>
                <a:endParaRPr lang="en-GB"/>
              </a:p>
              <a:p>
                <a:pPr marL="0" indent="0">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𝐷</m:t>
                      </m:r>
                      <m:r>
                        <a:rPr lang="en-GB" i="1">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𝑝</m:t>
                                      </m:r>
                                    </m:sub>
                                  </m:sSub>
                                  <m:r>
                                    <a:rPr lang="en-GB" b="0" i="1" smtClean="0">
                                      <a:latin typeface="Cambria Math" panose="02040503050406030204" pitchFamily="18" charset="0"/>
                                    </a:rPr>
                                    <m:t>𝑑</m:t>
                                  </m:r>
                                </m:e>
                              </m:d>
                            </m:e>
                            <m:sup>
                              <m:r>
                                <a:rPr lang="en-GB" i="1">
                                  <a:latin typeface="Cambria Math" panose="02040503050406030204" pitchFamily="18" charset="0"/>
                                </a:rPr>
                                <m:t>2</m:t>
                              </m:r>
                            </m:sup>
                          </m:sSup>
                        </m:num>
                        <m:den>
                          <m:r>
                            <a:rPr lang="en-GB" i="1">
                              <a:latin typeface="Cambria Math" panose="02040503050406030204" pitchFamily="18" charset="0"/>
                            </a:rPr>
                            <m:t>(16</m:t>
                          </m:r>
                          <m:func>
                            <m:funcPr>
                              <m:ctrlPr>
                                <a:rPr lang="en-GB" i="1">
                                  <a:latin typeface="Cambria Math" panose="02040503050406030204" pitchFamily="18" charset="0"/>
                                </a:rPr>
                              </m:ctrlPr>
                            </m:funcPr>
                            <m:fName>
                              <m:r>
                                <m:rPr>
                                  <m:sty m:val="p"/>
                                </m:rPr>
                                <a:rPr lang="en-GB">
                                  <a:latin typeface="Cambria Math" panose="02040503050406030204" pitchFamily="18" charset="0"/>
                                </a:rPr>
                                <m:t>ln</m:t>
                              </m:r>
                            </m:fName>
                            <m:e>
                              <m:r>
                                <a:rPr lang="en-GB" i="1">
                                  <a:latin typeface="Cambria Math" panose="02040503050406030204" pitchFamily="18" charset="0"/>
                                </a:rPr>
                                <m:t>2</m:t>
                              </m:r>
                            </m:e>
                          </m:func>
                          <m:sSubSup>
                            <m:sSubSupPr>
                              <m:ctrlPr>
                                <a:rPr lang="en-GB" i="1">
                                  <a:latin typeface="Cambria Math" panose="02040503050406030204" pitchFamily="18" charset="0"/>
                                </a:rPr>
                              </m:ctrlPr>
                            </m:sSubSupPr>
                            <m:e>
                              <m:r>
                                <a:rPr lang="en-GB" i="1">
                                  <a:latin typeface="Cambria Math" panose="02040503050406030204" pitchFamily="18" charset="0"/>
                                </a:rPr>
                                <m:t>)</m:t>
                              </m:r>
                              <m:r>
                                <a:rPr lang="en-GB" i="1">
                                  <a:latin typeface="Cambria Math" panose="02040503050406030204" pitchFamily="18" charset="0"/>
                                </a:rPr>
                                <m:t>𝑡</m:t>
                              </m:r>
                            </m:e>
                            <m:sub>
                              <m:r>
                                <a:rPr lang="en-GB" i="1">
                                  <a:latin typeface="Cambria Math" panose="02040503050406030204" pitchFamily="18" charset="0"/>
                                </a:rPr>
                                <m:t>0</m:t>
                              </m:r>
                            </m:sub>
                            <m:sup>
                              <m:r>
                                <a:rPr lang="en-GB" i="1">
                                  <a:latin typeface="Cambria Math" panose="02040503050406030204" pitchFamily="18" charset="0"/>
                                </a:rPr>
                                <m:t>3</m:t>
                              </m:r>
                            </m:sup>
                          </m:sSubSup>
                        </m:den>
                      </m:f>
                    </m:oMath>
                  </m:oMathPara>
                </a14:m>
                <a:endParaRPr lang="en-GB"/>
              </a:p>
              <a:p>
                <a:pPr marL="0" indent="0">
                  <a:buNone/>
                </a:pPr>
                <a:endParaRPr lang="en-GB" b="0"/>
              </a:p>
              <a:p>
                <a:pPr marL="0" indent="0">
                  <a:buNone/>
                </a:pPr>
                <a:r>
                  <a:rPr lang="en-GB"/>
                  <a:t>   where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𝑝</m:t>
                        </m:r>
                      </m:sub>
                    </m:sSub>
                    <m:r>
                      <a:rPr lang="en-GB" i="1">
                        <a:latin typeface="Cambria Math" panose="02040503050406030204" pitchFamily="18" charset="0"/>
                      </a:rPr>
                      <m:t>=2 </m:t>
                    </m:r>
                    <m:rad>
                      <m:radPr>
                        <m:degHide m:val="on"/>
                        <m:ctrlPr>
                          <a:rPr lang="en-GB" i="1">
                            <a:latin typeface="Cambria Math" panose="02040503050406030204" pitchFamily="18" charset="0"/>
                          </a:rPr>
                        </m:ctrlPr>
                      </m:radPr>
                      <m:deg/>
                      <m:e>
                        <m:r>
                          <a:rPr lang="en-GB" i="1">
                            <a:latin typeface="Cambria Math" panose="02040503050406030204" pitchFamily="18" charset="0"/>
                          </a:rPr>
                          <m:t>2</m:t>
                        </m:r>
                        <m:func>
                          <m:funcPr>
                            <m:ctrlPr>
                              <a:rPr lang="en-GB" i="1">
                                <a:latin typeface="Cambria Math" panose="02040503050406030204" pitchFamily="18" charset="0"/>
                              </a:rPr>
                            </m:ctrlPr>
                          </m:funcPr>
                          <m:fName>
                            <m:r>
                              <m:rPr>
                                <m:sty m:val="p"/>
                              </m:rPr>
                              <a:rPr lang="en-GB">
                                <a:latin typeface="Cambria Math" panose="02040503050406030204" pitchFamily="18" charset="0"/>
                              </a:rPr>
                              <m:t>ln</m:t>
                            </m:r>
                          </m:fName>
                          <m:e>
                            <m:r>
                              <a:rPr lang="en-GB" i="1">
                                <a:latin typeface="Cambria Math" panose="02040503050406030204" pitchFamily="18" charset="0"/>
                              </a:rPr>
                              <m:t>2</m:t>
                            </m:r>
                          </m:e>
                        </m:func>
                      </m:e>
                    </m:rad>
                    <m:r>
                      <a:rPr lang="en-GB" i="1">
                        <a:latin typeface="Cambria Math" panose="02040503050406030204" pitchFamily="18" charset="0"/>
                        <a:ea typeface="Cambria Math" panose="02040503050406030204" pitchFamily="18" charset="0"/>
                      </a:rPr>
                      <m:t>𝜎</m:t>
                    </m:r>
                  </m:oMath>
                </a14:m>
                <a:endParaRPr lang="en-GB"/>
              </a:p>
              <a:p>
                <a:endParaRPr lang="en-GB"/>
              </a:p>
              <a:p>
                <a:endParaRPr lang="en-GB"/>
              </a:p>
            </p:txBody>
          </p:sp>
        </mc:Choice>
        <mc:Fallback xmlns="">
          <p:sp>
            <p:nvSpPr>
              <p:cNvPr id="4" name="Content Placeholder 3">
                <a:extLst>
                  <a:ext uri="{FF2B5EF4-FFF2-40B4-BE49-F238E27FC236}">
                    <a16:creationId xmlns:a16="http://schemas.microsoft.com/office/drawing/2014/main" id="{27858650-ABCF-093B-FFF3-7C5AA9F12DD7}"/>
                  </a:ext>
                </a:extLst>
              </p:cNvPr>
              <p:cNvSpPr>
                <a:spLocks noGrp="1" noRot="1" noChangeAspect="1" noMove="1" noResize="1" noEditPoints="1" noAdjustHandles="1" noChangeArrowheads="1" noChangeShapeType="1" noTextEdit="1"/>
              </p:cNvSpPr>
              <p:nvPr>
                <p:ph sz="half" idx="2"/>
              </p:nvPr>
            </p:nvSpPr>
            <p:spPr>
              <a:xfrm>
                <a:off x="6338315" y="1868129"/>
                <a:ext cx="4270247" cy="3871897"/>
              </a:xfrm>
              <a:blipFill>
                <a:blip r:embed="rId3"/>
                <a:stretch>
                  <a:fillRect l="-1000" t="-786"/>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E4B08545-29AE-CB02-04A3-3E4241FB527C}"/>
              </a:ext>
            </a:extLst>
          </p:cNvPr>
          <p:cNvSpPr>
            <a:spLocks noGrp="1"/>
          </p:cNvSpPr>
          <p:nvPr>
            <p:ph type="sldNum" sz="quarter" idx="12"/>
          </p:nvPr>
        </p:nvSpPr>
        <p:spPr/>
        <p:txBody>
          <a:bodyPr/>
          <a:lstStyle/>
          <a:p>
            <a:fld id="{8A7A6979-0714-4377-B894-6BE4C2D6E202}" type="slidenum">
              <a:rPr lang="en-US" smtClean="0"/>
              <a:t>5</a:t>
            </a:fld>
            <a:endParaRPr lang="en-US"/>
          </a:p>
        </p:txBody>
      </p:sp>
      <p:sp>
        <p:nvSpPr>
          <p:cNvPr id="6" name="ZoneTexte 14">
            <a:extLst>
              <a:ext uri="{FF2B5EF4-FFF2-40B4-BE49-F238E27FC236}">
                <a16:creationId xmlns:a16="http://schemas.microsoft.com/office/drawing/2014/main" id="{8F29465C-8755-AD65-65E1-302CDD7D4D62}"/>
              </a:ext>
            </a:extLst>
          </p:cNvPr>
          <p:cNvSpPr txBox="1"/>
          <p:nvPr/>
        </p:nvSpPr>
        <p:spPr>
          <a:xfrm>
            <a:off x="4957787" y="2801572"/>
            <a:ext cx="492773" cy="369332"/>
          </a:xfrm>
          <a:prstGeom prst="rect">
            <a:avLst/>
          </a:prstGeom>
          <a:noFill/>
        </p:spPr>
        <p:txBody>
          <a:bodyPr wrap="square" rtlCol="0">
            <a:spAutoFit/>
          </a:bodyPr>
          <a:lstStyle/>
          <a:p>
            <a:r>
              <a:rPr lang="en-GB"/>
              <a:t>(3)</a:t>
            </a:r>
          </a:p>
        </p:txBody>
      </p:sp>
      <p:sp>
        <p:nvSpPr>
          <p:cNvPr id="7" name="ZoneTexte 15">
            <a:extLst>
              <a:ext uri="{FF2B5EF4-FFF2-40B4-BE49-F238E27FC236}">
                <a16:creationId xmlns:a16="http://schemas.microsoft.com/office/drawing/2014/main" id="{651B186F-55D7-F787-2C1D-CE72B2AAAB6F}"/>
              </a:ext>
            </a:extLst>
          </p:cNvPr>
          <p:cNvSpPr txBox="1"/>
          <p:nvPr/>
        </p:nvSpPr>
        <p:spPr>
          <a:xfrm>
            <a:off x="4957787" y="4378954"/>
            <a:ext cx="492773" cy="369332"/>
          </a:xfrm>
          <a:prstGeom prst="rect">
            <a:avLst/>
          </a:prstGeom>
          <a:noFill/>
        </p:spPr>
        <p:txBody>
          <a:bodyPr wrap="square" rtlCol="0">
            <a:spAutoFit/>
          </a:bodyPr>
          <a:lstStyle/>
          <a:p>
            <a:r>
              <a:rPr lang="en-GB"/>
              <a:t>(4)</a:t>
            </a:r>
          </a:p>
        </p:txBody>
      </p:sp>
      <p:sp>
        <p:nvSpPr>
          <p:cNvPr id="8" name="ZoneTexte 6">
            <a:extLst>
              <a:ext uri="{FF2B5EF4-FFF2-40B4-BE49-F238E27FC236}">
                <a16:creationId xmlns:a16="http://schemas.microsoft.com/office/drawing/2014/main" id="{2AC16347-6161-3BB6-9ED6-61296A872B8A}"/>
              </a:ext>
            </a:extLst>
          </p:cNvPr>
          <p:cNvSpPr txBox="1"/>
          <p:nvPr/>
        </p:nvSpPr>
        <p:spPr>
          <a:xfrm>
            <a:off x="10362175" y="3804077"/>
            <a:ext cx="492773" cy="369332"/>
          </a:xfrm>
          <a:prstGeom prst="rect">
            <a:avLst/>
          </a:prstGeom>
          <a:noFill/>
        </p:spPr>
        <p:txBody>
          <a:bodyPr wrap="square" rtlCol="0">
            <a:spAutoFit/>
          </a:bodyPr>
          <a:lstStyle/>
          <a:p>
            <a:r>
              <a:rPr lang="en-GB"/>
              <a:t>(5)</a:t>
            </a:r>
          </a:p>
        </p:txBody>
      </p:sp>
    </p:spTree>
    <p:extLst>
      <p:ext uri="{BB962C8B-B14F-4D97-AF65-F5344CB8AC3E}">
        <p14:creationId xmlns:p14="http://schemas.microsoft.com/office/powerpoint/2010/main" val="2084286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F99D-23F6-027C-A6D8-3118F95D05E0}"/>
              </a:ext>
            </a:extLst>
          </p:cNvPr>
          <p:cNvSpPr>
            <a:spLocks noGrp="1"/>
          </p:cNvSpPr>
          <p:nvPr>
            <p:ph type="title"/>
          </p:nvPr>
        </p:nvSpPr>
        <p:spPr>
          <a:xfrm>
            <a:off x="2231136" y="143598"/>
            <a:ext cx="7729728" cy="1188720"/>
          </a:xfrm>
        </p:spPr>
        <p:txBody>
          <a:bodyPr/>
          <a:lstStyle/>
          <a:p>
            <a:r>
              <a:rPr lang="en-GB"/>
              <a:t>Lifetime</a:t>
            </a:r>
          </a:p>
        </p:txBody>
      </p:sp>
      <p:sp>
        <p:nvSpPr>
          <p:cNvPr id="5" name="Slide Number Placeholder 4">
            <a:extLst>
              <a:ext uri="{FF2B5EF4-FFF2-40B4-BE49-F238E27FC236}">
                <a16:creationId xmlns:a16="http://schemas.microsoft.com/office/drawing/2014/main" id="{B36A0FB4-D759-02A1-6343-A4E613B3E50C}"/>
              </a:ext>
            </a:extLst>
          </p:cNvPr>
          <p:cNvSpPr>
            <a:spLocks noGrp="1"/>
          </p:cNvSpPr>
          <p:nvPr>
            <p:ph type="sldNum" sz="quarter" idx="12"/>
          </p:nvPr>
        </p:nvSpPr>
        <p:spPr/>
        <p:txBody>
          <a:bodyPr/>
          <a:lstStyle/>
          <a:p>
            <a:fld id="{8A7A6979-0714-4377-B894-6BE4C2D6E202}" type="slidenum">
              <a:rPr lang="en-US" smtClean="0"/>
              <a:t>6</a:t>
            </a:fld>
            <a:endParaRPr lang="en-US"/>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86C8FF05-BC39-48D9-3C9A-9AD452E92E8E}"/>
                  </a:ext>
                </a:extLst>
              </p:cNvPr>
              <p:cNvSpPr>
                <a:spLocks noGrp="1"/>
              </p:cNvSpPr>
              <p:nvPr>
                <p:ph sz="half" idx="1"/>
              </p:nvPr>
            </p:nvSpPr>
            <p:spPr>
              <a:xfrm>
                <a:off x="2231136" y="1818843"/>
                <a:ext cx="7729728" cy="4228467"/>
              </a:xfrm>
            </p:spPr>
            <p:txBody>
              <a:bodyPr>
                <a:normAutofit/>
              </a:bodyPr>
              <a:lstStyle/>
              <a:p>
                <a:r>
                  <a:rPr lang="en-GB"/>
                  <a:t>The excess carriers only survive some average lifetime</a:t>
                </a:r>
              </a:p>
              <a:p>
                <a:pPr lvl="1"/>
                <a:r>
                  <a:rPr lang="en-GB"/>
                  <a:t>Crystal defect </a:t>
                </a:r>
              </a:p>
              <a:p>
                <a:pPr lvl="1"/>
                <a:r>
                  <a:rPr lang="en-GB"/>
                  <a:t>Recombination</a:t>
                </a:r>
              </a:p>
              <a:p>
                <a:r>
                  <a:rPr lang="en-GB"/>
                  <a:t>Provided we are in the high field region the heigh of the pulse is</a:t>
                </a:r>
              </a:p>
              <a:p>
                <a:endParaRPr lang="en-GB"/>
              </a:p>
              <a:p>
                <a:pPr marL="0" indent="0">
                  <a:buNone/>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0</m:t>
                          </m:r>
                        </m:sub>
                      </m:sSub>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𝐴</m:t>
                          </m:r>
                          <m:r>
                            <a:rPr lang="en-GB" b="0" i="0" smtClean="0">
                              <a:latin typeface="Cambria Math" panose="02040503050406030204" pitchFamily="18" charset="0"/>
                            </a:rPr>
                            <m:t> </m:t>
                          </m:r>
                          <m:r>
                            <m:rPr>
                              <m:sty m:val="p"/>
                            </m:rPr>
                            <a:rPr lang="en-GB">
                              <a:latin typeface="Cambria Math" panose="02040503050406030204" pitchFamily="18" charset="0"/>
                            </a:rPr>
                            <m:t>exp</m:t>
                          </m:r>
                          <m:r>
                            <a:rPr lang="en-GB" i="1" smtClean="0">
                              <a:latin typeface="Cambria Math" panose="02040503050406030204" pitchFamily="18" charset="0"/>
                            </a:rPr>
                            <m:t>⁡(</m:t>
                          </m:r>
                          <m:r>
                            <a:rPr lang="en-GB" i="1">
                              <a:latin typeface="Cambria Math" panose="02040503050406030204" pitchFamily="18" charset="0"/>
                              <a:ea typeface="Cambria Math" panose="02040503050406030204" pitchFamily="18" charset="0"/>
                            </a:rPr>
                            <m:t>−</m:t>
                          </m:r>
                          <m:f>
                            <m:fPr>
                              <m:ctrlPr>
                                <a:rPr lang="en-GB" i="1" smtClean="0">
                                  <a:latin typeface="Cambria Math" panose="02040503050406030204" pitchFamily="18" charset="0"/>
                                  <a:ea typeface="Cambria Math" panose="02040503050406030204" pitchFamily="18" charset="0"/>
                                </a:rPr>
                              </m:ctrlPr>
                            </m:fPr>
                            <m:num>
                              <m:sSub>
                                <m:sSubPr>
                                  <m:ctrlPr>
                                    <a:rPr lang="en-GB"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0</m:t>
                                  </m:r>
                                </m:sub>
                              </m:sSub>
                            </m:num>
                            <m:den>
                              <m:r>
                                <a:rPr lang="en-GB" i="1">
                                  <a:latin typeface="Cambria Math" panose="02040503050406030204" pitchFamily="18" charset="0"/>
                                  <a:ea typeface="Cambria Math" panose="02040503050406030204" pitchFamily="18" charset="0"/>
                                </a:rPr>
                                <m:t>𝜏</m:t>
                              </m:r>
                            </m:den>
                          </m:f>
                          <m:r>
                            <a:rPr lang="en-GB" i="1">
                              <a:latin typeface="Cambria Math" panose="02040503050406030204" pitchFamily="18" charset="0"/>
                              <a:ea typeface="Cambria Math" panose="02040503050406030204" pitchFamily="18" charset="0"/>
                            </a:rPr>
                            <m:t>)</m:t>
                          </m:r>
                          <m:r>
                            <m:rPr>
                              <m:nor/>
                            </m:rPr>
                            <a:rPr lang="en-GB"/>
                            <m:t> </m:t>
                          </m:r>
                        </m:num>
                        <m:den>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4</m:t>
                              </m:r>
                              <m:r>
                                <a:rPr lang="en-GB" b="0" i="1" smtClean="0">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ea typeface="Cambria Math" panose="02040503050406030204" pitchFamily="18" charset="0"/>
                                </a:rPr>
                                <m:t>𝐷</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0</m:t>
                                  </m:r>
                                </m:sub>
                              </m:sSub>
                            </m:e>
                          </m:rad>
                        </m:den>
                      </m:f>
                    </m:oMath>
                  </m:oMathPara>
                </a14:m>
                <a:endParaRPr lang="en-GB"/>
              </a:p>
              <a:p>
                <a:pPr marL="0" indent="0">
                  <a:buNone/>
                </a:pPr>
                <a:endParaRPr lang="en-GB"/>
              </a:p>
              <a:p>
                <a:pPr marL="0" indent="0">
                  <a:buNone/>
                </a:pPr>
                <a14:m>
                  <m:oMathPara xmlns:m="http://schemas.openxmlformats.org/officeDocument/2006/math">
                    <m:oMathParaPr>
                      <m:jc m:val="centerGroup"/>
                    </m:oMathParaPr>
                    <m:oMath xmlns:m="http://schemas.openxmlformats.org/officeDocument/2006/math">
                      <m:func>
                        <m:funcPr>
                          <m:ctrlPr>
                            <a:rPr lang="en-GB" i="1" smtClean="0">
                              <a:latin typeface="Cambria Math" panose="02040503050406030204" pitchFamily="18" charset="0"/>
                            </a:rPr>
                          </m:ctrlPr>
                        </m:funcPr>
                        <m:fName>
                          <m:r>
                            <m:rPr>
                              <m:sty m:val="p"/>
                            </m:rPr>
                            <a:rPr lang="en-GB" i="0" smtClean="0">
                              <a:latin typeface="Cambria Math" panose="02040503050406030204" pitchFamily="18" charset="0"/>
                            </a:rPr>
                            <m:t>ln</m:t>
                          </m:r>
                        </m:fName>
                        <m:e>
                          <m:d>
                            <m:dPr>
                              <m:ctrlPr>
                                <a:rPr lang="en-GB" i="1" smtClean="0">
                                  <a:latin typeface="Cambria Math" panose="02040503050406030204" pitchFamily="18" charset="0"/>
                                </a:rPr>
                              </m:ctrlPr>
                            </m:dPr>
                            <m:e>
                              <m:rad>
                                <m:radPr>
                                  <m:degHide m:val="on"/>
                                  <m:ctrlPr>
                                    <a:rPr lang="en-GB" i="1" smtClean="0">
                                      <a:latin typeface="Cambria Math" panose="02040503050406030204" pitchFamily="18" charset="0"/>
                                    </a:rPr>
                                  </m:ctrlPr>
                                </m:radPr>
                                <m:deg/>
                                <m:e>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e>
                              </m:rad>
                              <m:sSub>
                                <m:sSubPr>
                                  <m:ctrlPr>
                                    <a:rPr lang="en-GB"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0</m:t>
                                  </m:r>
                                </m:sub>
                              </m:sSub>
                            </m:e>
                          </m:d>
                          <m:r>
                            <a:rPr lang="en-GB" b="0" i="1" smtClean="0">
                              <a:latin typeface="Cambria Math" panose="02040503050406030204" pitchFamily="18" charset="0"/>
                            </a:rPr>
                            <m:t>=</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ln</m:t>
                              </m:r>
                            </m:fName>
                            <m:e>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𝐴</m:t>
                                      </m:r>
                                    </m:num>
                                    <m:den>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4</m:t>
                                          </m:r>
                                          <m:r>
                                            <a:rPr lang="en-GB" b="0" i="1" smtClean="0">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ea typeface="Cambria Math" panose="02040503050406030204" pitchFamily="18" charset="0"/>
                                            </a:rPr>
                                            <m:t>𝐷</m:t>
                                          </m:r>
                                        </m:e>
                                      </m:rad>
                                    </m:den>
                                  </m:f>
                                </m:e>
                              </m:d>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num>
                                <m:den>
                                  <m:r>
                                    <a:rPr lang="en-GB" b="0" i="1" smtClean="0">
                                      <a:latin typeface="Cambria Math" panose="02040503050406030204" pitchFamily="18" charset="0"/>
                                      <a:ea typeface="Cambria Math" panose="02040503050406030204" pitchFamily="18" charset="0"/>
                                    </a:rPr>
                                    <m:t>𝜏</m:t>
                                  </m:r>
                                </m:den>
                              </m:f>
                            </m:e>
                          </m:func>
                        </m:e>
                      </m:func>
                    </m:oMath>
                  </m:oMathPara>
                </a14:m>
                <a:endParaRPr lang="en-GB"/>
              </a:p>
              <a:p>
                <a:pPr marL="0" indent="0">
                  <a:buNone/>
                </a:pPr>
                <a:endParaRPr lang="en-GB" b="0"/>
              </a:p>
            </p:txBody>
          </p:sp>
        </mc:Choice>
        <mc:Fallback xmlns="">
          <p:sp>
            <p:nvSpPr>
              <p:cNvPr id="4" name="Content Placeholder 2">
                <a:extLst>
                  <a:ext uri="{FF2B5EF4-FFF2-40B4-BE49-F238E27FC236}">
                    <a16:creationId xmlns:a16="http://schemas.microsoft.com/office/drawing/2014/main" id="{86C8FF05-BC39-48D9-3C9A-9AD452E92E8E}"/>
                  </a:ext>
                </a:extLst>
              </p:cNvPr>
              <p:cNvSpPr>
                <a:spLocks noGrp="1" noRot="1" noChangeAspect="1" noMove="1" noResize="1" noEditPoints="1" noAdjustHandles="1" noChangeArrowheads="1" noChangeShapeType="1" noTextEdit="1"/>
              </p:cNvSpPr>
              <p:nvPr>
                <p:ph sz="half" idx="1"/>
              </p:nvPr>
            </p:nvSpPr>
            <p:spPr>
              <a:xfrm>
                <a:off x="2231136" y="1818843"/>
                <a:ext cx="7729728" cy="4228467"/>
              </a:xfrm>
              <a:blipFill>
                <a:blip r:embed="rId3"/>
                <a:stretch>
                  <a:fillRect l="-473" t="-720"/>
                </a:stretch>
              </a:blipFill>
            </p:spPr>
            <p:txBody>
              <a:bodyPr/>
              <a:lstStyle/>
              <a:p>
                <a:r>
                  <a:rPr lang="en-US">
                    <a:noFill/>
                  </a:rPr>
                  <a:t> </a:t>
                </a:r>
              </a:p>
            </p:txBody>
          </p:sp>
        </mc:Fallback>
      </mc:AlternateContent>
      <p:sp>
        <p:nvSpPr>
          <p:cNvPr id="6" name="ZoneTexte 5">
            <a:extLst>
              <a:ext uri="{FF2B5EF4-FFF2-40B4-BE49-F238E27FC236}">
                <a16:creationId xmlns:a16="http://schemas.microsoft.com/office/drawing/2014/main" id="{4C41CAF5-6AFA-E54F-3713-A47187201F55}"/>
              </a:ext>
            </a:extLst>
          </p:cNvPr>
          <p:cNvSpPr txBox="1"/>
          <p:nvPr/>
        </p:nvSpPr>
        <p:spPr>
          <a:xfrm>
            <a:off x="9352344" y="3933076"/>
            <a:ext cx="492773" cy="369332"/>
          </a:xfrm>
          <a:prstGeom prst="rect">
            <a:avLst/>
          </a:prstGeom>
          <a:noFill/>
        </p:spPr>
        <p:txBody>
          <a:bodyPr wrap="square" rtlCol="0">
            <a:spAutoFit/>
          </a:bodyPr>
          <a:lstStyle/>
          <a:p>
            <a:r>
              <a:rPr lang="en-GB"/>
              <a:t>(6)</a:t>
            </a:r>
          </a:p>
        </p:txBody>
      </p:sp>
      <p:sp>
        <p:nvSpPr>
          <p:cNvPr id="7" name="ZoneTexte 6">
            <a:extLst>
              <a:ext uri="{FF2B5EF4-FFF2-40B4-BE49-F238E27FC236}">
                <a16:creationId xmlns:a16="http://schemas.microsoft.com/office/drawing/2014/main" id="{E484F9D1-A414-2F45-8D9E-64699DABA7D3}"/>
              </a:ext>
            </a:extLst>
          </p:cNvPr>
          <p:cNvSpPr txBox="1"/>
          <p:nvPr/>
        </p:nvSpPr>
        <p:spPr>
          <a:xfrm>
            <a:off x="9352344" y="4990193"/>
            <a:ext cx="492773" cy="369332"/>
          </a:xfrm>
          <a:prstGeom prst="rect">
            <a:avLst/>
          </a:prstGeom>
          <a:noFill/>
        </p:spPr>
        <p:txBody>
          <a:bodyPr wrap="square" rtlCol="0">
            <a:spAutoFit/>
          </a:bodyPr>
          <a:lstStyle/>
          <a:p>
            <a:r>
              <a:rPr lang="en-GB"/>
              <a:t>(7)</a:t>
            </a:r>
          </a:p>
        </p:txBody>
      </p:sp>
    </p:spTree>
    <p:extLst>
      <p:ext uri="{BB962C8B-B14F-4D97-AF65-F5344CB8AC3E}">
        <p14:creationId xmlns:p14="http://schemas.microsoft.com/office/powerpoint/2010/main" val="2331288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DED20-9114-4067-850D-02F8F65D6FD9}"/>
              </a:ext>
            </a:extLst>
          </p:cNvPr>
          <p:cNvSpPr>
            <a:spLocks noGrp="1"/>
          </p:cNvSpPr>
          <p:nvPr>
            <p:ph type="title"/>
          </p:nvPr>
        </p:nvSpPr>
        <p:spPr>
          <a:xfrm>
            <a:off x="2231136" y="165702"/>
            <a:ext cx="7729728" cy="1188720"/>
          </a:xfrm>
        </p:spPr>
        <p:txBody>
          <a:bodyPr/>
          <a:lstStyle/>
          <a:p>
            <a:r>
              <a:rPr lang="en-GB"/>
              <a:t>Experimental method</a:t>
            </a:r>
          </a:p>
        </p:txBody>
      </p:sp>
      <p:sp>
        <p:nvSpPr>
          <p:cNvPr id="4" name="Slide Number Placeholder 3">
            <a:extLst>
              <a:ext uri="{FF2B5EF4-FFF2-40B4-BE49-F238E27FC236}">
                <a16:creationId xmlns:a16="http://schemas.microsoft.com/office/drawing/2014/main" id="{948F1703-DAF6-4886-8E8D-10ED53834A85}"/>
              </a:ext>
            </a:extLst>
          </p:cNvPr>
          <p:cNvSpPr>
            <a:spLocks noGrp="1"/>
          </p:cNvSpPr>
          <p:nvPr>
            <p:ph type="sldNum" sz="quarter" idx="12"/>
          </p:nvPr>
        </p:nvSpPr>
        <p:spPr/>
        <p:txBody>
          <a:bodyPr/>
          <a:lstStyle/>
          <a:p>
            <a:fld id="{8A7A6979-0714-4377-B894-6BE4C2D6E202}" type="slidenum">
              <a:rPr lang="en-US" smtClean="0"/>
              <a:pPr/>
              <a:t>7</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EC0859BA-F94B-7423-E719-840034378389}"/>
                  </a:ext>
                </a:extLst>
              </p:cNvPr>
              <p:cNvSpPr>
                <a:spLocks noGrp="1"/>
              </p:cNvSpPr>
              <p:nvPr>
                <p:ph sz="half" idx="1"/>
              </p:nvPr>
            </p:nvSpPr>
            <p:spPr>
              <a:xfrm>
                <a:off x="106680" y="1767840"/>
                <a:ext cx="5747003" cy="3972186"/>
              </a:xfrm>
            </p:spPr>
            <p:txBody>
              <a:bodyPr vert="horz" lIns="91440" tIns="45720" rIns="91440" bIns="45720" rtlCol="0" anchor="t">
                <a:normAutofit/>
              </a:bodyPr>
              <a:lstStyle/>
              <a:p>
                <a:r>
                  <a:rPr lang="en-GB" noProof="0"/>
                  <a:t>Two different samples were analysed (N-doped)</a:t>
                </a:r>
              </a:p>
              <a:p>
                <a:r>
                  <a:rPr lang="en-GB" noProof="0"/>
                  <a:t>For each sample, both the sweeping voltage </a:t>
                </a:r>
                <a14:m>
                  <m:oMath xmlns:m="http://schemas.openxmlformats.org/officeDocument/2006/math">
                    <m:sSub>
                      <m:sSubPr>
                        <m:ctrlPr>
                          <a:rPr lang="en-GB" i="1" noProof="0" dirty="0" smtClean="0">
                            <a:latin typeface="Cambria Math" panose="02040503050406030204" pitchFamily="18" charset="0"/>
                          </a:rPr>
                        </m:ctrlPr>
                      </m:sSubPr>
                      <m:e>
                        <m:r>
                          <a:rPr lang="en-GB" i="1" noProof="0" dirty="0" smtClean="0">
                            <a:latin typeface="Cambria Math" panose="02040503050406030204" pitchFamily="18" charset="0"/>
                          </a:rPr>
                          <m:t>𝑉</m:t>
                        </m:r>
                      </m:e>
                      <m:sub>
                        <m:r>
                          <a:rPr lang="en-GB" i="1" noProof="0" dirty="0" smtClean="0">
                            <a:latin typeface="Cambria Math" panose="02040503050406030204" pitchFamily="18" charset="0"/>
                          </a:rPr>
                          <m:t>𝑠</m:t>
                        </m:r>
                      </m:sub>
                    </m:sSub>
                  </m:oMath>
                </a14:m>
                <a:r>
                  <a:rPr lang="en-GB" noProof="0"/>
                  <a:t> and the distance </a:t>
                </a:r>
                <a14:m>
                  <m:oMath xmlns:m="http://schemas.openxmlformats.org/officeDocument/2006/math">
                    <m:r>
                      <a:rPr lang="en-GB" i="1" noProof="0" dirty="0" smtClean="0">
                        <a:latin typeface="Cambria Math" panose="02040503050406030204" pitchFamily="18" charset="0"/>
                      </a:rPr>
                      <m:t>𝑑</m:t>
                    </m:r>
                  </m:oMath>
                </a14:m>
                <a:r>
                  <a:rPr lang="en-GB" noProof="0"/>
                  <a:t> were varied</a:t>
                </a:r>
                <a:endParaRPr lang="en-GB" noProof="0">
                  <a:ea typeface="Calibri"/>
                  <a:cs typeface="Calibri"/>
                </a:endParaRPr>
              </a:p>
              <a:p>
                <a:pPr lvl="1"/>
                <a:r>
                  <a:rPr lang="en-GB" noProof="0"/>
                  <a:t>for </a:t>
                </a:r>
                <a14:m>
                  <m:oMath xmlns:m="http://schemas.openxmlformats.org/officeDocument/2006/math">
                    <m:sSub>
                      <m:sSubPr>
                        <m:ctrlPr>
                          <a:rPr lang="en-GB" i="1" noProof="0" dirty="0" smtClean="0">
                            <a:latin typeface="Cambria Math" panose="02040503050406030204" pitchFamily="18" charset="0"/>
                          </a:rPr>
                        </m:ctrlPr>
                      </m:sSubPr>
                      <m:e>
                        <m:r>
                          <a:rPr lang="en-GB" i="1" noProof="0" dirty="0" smtClean="0">
                            <a:latin typeface="Cambria Math" panose="02040503050406030204" pitchFamily="18" charset="0"/>
                          </a:rPr>
                          <m:t>𝑉</m:t>
                        </m:r>
                      </m:e>
                      <m:sub>
                        <m:r>
                          <a:rPr lang="en-GB" i="1" noProof="0" dirty="0" smtClean="0">
                            <a:latin typeface="Cambria Math" panose="02040503050406030204" pitchFamily="18" charset="0"/>
                          </a:rPr>
                          <m:t>𝑠</m:t>
                        </m:r>
                      </m:sub>
                    </m:sSub>
                  </m:oMath>
                </a14:m>
                <a:r>
                  <a:rPr lang="en-GB" noProof="0"/>
                  <a:t> from 17V to 50V</a:t>
                </a:r>
                <a:endParaRPr lang="en-GB" noProof="0">
                  <a:ea typeface="Calibri"/>
                  <a:cs typeface="Calibri"/>
                </a:endParaRPr>
              </a:p>
              <a:p>
                <a:pPr lvl="1"/>
                <a:r>
                  <a:rPr lang="en-GB" noProof="0"/>
                  <a:t>for </a:t>
                </a:r>
                <a14:m>
                  <m:oMath xmlns:m="http://schemas.openxmlformats.org/officeDocument/2006/math">
                    <m:r>
                      <a:rPr lang="en-GB" i="1" noProof="0" dirty="0" smtClean="0">
                        <a:latin typeface="Cambria Math" panose="02040503050406030204" pitchFamily="18" charset="0"/>
                      </a:rPr>
                      <m:t>𝑑</m:t>
                    </m:r>
                  </m:oMath>
                </a14:m>
                <a:r>
                  <a:rPr lang="en-GB" noProof="0"/>
                  <a:t> from 3.0mm to 5.5mm (or 5.0mm depending on sample)</a:t>
                </a:r>
                <a:endParaRPr lang="en-GB" noProof="0">
                  <a:ea typeface="Calibri"/>
                  <a:cs typeface="Calibri"/>
                </a:endParaRPr>
              </a:p>
              <a:p>
                <a:r>
                  <a:rPr lang="en-GB"/>
                  <a:t>Data collected and background subtraction</a:t>
                </a:r>
              </a:p>
              <a:p>
                <a:r>
                  <a:rPr lang="en-GB"/>
                  <a:t>3 different methods were then used to analyse the signals</a:t>
                </a:r>
              </a:p>
              <a:p>
                <a:pPr lvl="1"/>
                <a:r>
                  <a:rPr lang="en-GB" err="1"/>
                  <a:t>find_peaks</a:t>
                </a:r>
                <a:r>
                  <a:rPr lang="en-GB"/>
                  <a:t> function</a:t>
                </a:r>
              </a:p>
              <a:p>
                <a:pPr lvl="1"/>
                <a:r>
                  <a:rPr lang="en-GB"/>
                  <a:t>Fit Gaussian</a:t>
                </a:r>
              </a:p>
              <a:p>
                <a:pPr lvl="1"/>
                <a:r>
                  <a:rPr lang="en-GB"/>
                  <a:t>Fit full equation (2)</a:t>
                </a:r>
              </a:p>
            </p:txBody>
          </p:sp>
        </mc:Choice>
        <mc:Fallback xmlns="">
          <p:sp>
            <p:nvSpPr>
              <p:cNvPr id="6" name="Content Placeholder 5">
                <a:extLst>
                  <a:ext uri="{FF2B5EF4-FFF2-40B4-BE49-F238E27FC236}">
                    <a16:creationId xmlns:a16="http://schemas.microsoft.com/office/drawing/2014/main" id="{EC0859BA-F94B-7423-E719-840034378389}"/>
                  </a:ext>
                </a:extLst>
              </p:cNvPr>
              <p:cNvSpPr>
                <a:spLocks noGrp="1" noRot="1" noChangeAspect="1" noMove="1" noResize="1" noEditPoints="1" noAdjustHandles="1" noChangeArrowheads="1" noChangeShapeType="1" noTextEdit="1"/>
              </p:cNvSpPr>
              <p:nvPr>
                <p:ph sz="half" idx="1"/>
              </p:nvPr>
            </p:nvSpPr>
            <p:spPr>
              <a:xfrm>
                <a:off x="106680" y="1767840"/>
                <a:ext cx="5747003" cy="3972186"/>
              </a:xfrm>
              <a:blipFill>
                <a:blip r:embed="rId3"/>
                <a:stretch>
                  <a:fillRect l="-743" t="-767" b="-8129"/>
                </a:stretch>
              </a:blipFill>
            </p:spPr>
            <p:txBody>
              <a:bodyPr/>
              <a:lstStyle/>
              <a:p>
                <a:r>
                  <a:rPr lang="en-US">
                    <a:noFill/>
                  </a:rPr>
                  <a:t> </a:t>
                </a:r>
              </a:p>
            </p:txBody>
          </p:sp>
        </mc:Fallback>
      </mc:AlternateContent>
      <p:pic>
        <p:nvPicPr>
          <p:cNvPr id="12" name="Content Placeholder 11" descr="Chart, histogram&#10;&#10;Description automatically generated">
            <a:extLst>
              <a:ext uri="{FF2B5EF4-FFF2-40B4-BE49-F238E27FC236}">
                <a16:creationId xmlns:a16="http://schemas.microsoft.com/office/drawing/2014/main" id="{7ECE4B5E-6151-E437-EF42-CFBA362C6FEC}"/>
              </a:ext>
            </a:extLst>
          </p:cNvPr>
          <p:cNvPicPr>
            <a:picLocks noGrp="1" noChangeAspect="1"/>
          </p:cNvPicPr>
          <p:nvPr>
            <p:ph sz="half" idx="2"/>
          </p:nvPr>
        </p:nvPicPr>
        <p:blipFill>
          <a:blip r:embed="rId4"/>
          <a:stretch>
            <a:fillRect/>
          </a:stretch>
        </p:blipFill>
        <p:spPr>
          <a:xfrm>
            <a:off x="5954845" y="1618159"/>
            <a:ext cx="2980693" cy="1996199"/>
          </a:xfrm>
        </p:spPr>
      </p:pic>
      <p:pic>
        <p:nvPicPr>
          <p:cNvPr id="14" name="Picture 13" descr="Chart&#10;&#10;Description automatically generated">
            <a:extLst>
              <a:ext uri="{FF2B5EF4-FFF2-40B4-BE49-F238E27FC236}">
                <a16:creationId xmlns:a16="http://schemas.microsoft.com/office/drawing/2014/main" id="{A4A469EC-6136-D8AD-C368-4AC844553C39}"/>
              </a:ext>
            </a:extLst>
          </p:cNvPr>
          <p:cNvPicPr>
            <a:picLocks noChangeAspect="1"/>
          </p:cNvPicPr>
          <p:nvPr/>
        </p:nvPicPr>
        <p:blipFill>
          <a:blip r:embed="rId5"/>
          <a:stretch>
            <a:fillRect/>
          </a:stretch>
        </p:blipFill>
        <p:spPr>
          <a:xfrm>
            <a:off x="9138917" y="1618158"/>
            <a:ext cx="2980694" cy="1996200"/>
          </a:xfrm>
          <a:prstGeom prst="rect">
            <a:avLst/>
          </a:prstGeom>
        </p:spPr>
      </p:pic>
      <p:sp>
        <p:nvSpPr>
          <p:cNvPr id="15" name="TextBox 14">
            <a:extLst>
              <a:ext uri="{FF2B5EF4-FFF2-40B4-BE49-F238E27FC236}">
                <a16:creationId xmlns:a16="http://schemas.microsoft.com/office/drawing/2014/main" id="{EE22FE77-4EA6-A742-4865-497F5D810F51}"/>
              </a:ext>
            </a:extLst>
          </p:cNvPr>
          <p:cNvSpPr txBox="1"/>
          <p:nvPr/>
        </p:nvSpPr>
        <p:spPr>
          <a:xfrm>
            <a:off x="7044146" y="3623028"/>
            <a:ext cx="1413462" cy="307777"/>
          </a:xfrm>
          <a:prstGeom prst="rect">
            <a:avLst/>
          </a:prstGeom>
          <a:noFill/>
        </p:spPr>
        <p:txBody>
          <a:bodyPr wrap="square" rtlCol="0">
            <a:spAutoFit/>
          </a:bodyPr>
          <a:lstStyle/>
          <a:p>
            <a:r>
              <a:rPr lang="en-GB" sz="1400" err="1"/>
              <a:t>find_peak</a:t>
            </a:r>
            <a:endParaRPr lang="en-GB" sz="1400"/>
          </a:p>
        </p:txBody>
      </p:sp>
      <p:sp>
        <p:nvSpPr>
          <p:cNvPr id="16" name="TextBox 15">
            <a:extLst>
              <a:ext uri="{FF2B5EF4-FFF2-40B4-BE49-F238E27FC236}">
                <a16:creationId xmlns:a16="http://schemas.microsoft.com/office/drawing/2014/main" id="{66126E39-381D-6E31-426D-584F9A88E16F}"/>
              </a:ext>
            </a:extLst>
          </p:cNvPr>
          <p:cNvSpPr txBox="1"/>
          <p:nvPr/>
        </p:nvSpPr>
        <p:spPr>
          <a:xfrm>
            <a:off x="10010503" y="3618976"/>
            <a:ext cx="1413462" cy="307777"/>
          </a:xfrm>
          <a:prstGeom prst="rect">
            <a:avLst/>
          </a:prstGeom>
          <a:noFill/>
        </p:spPr>
        <p:txBody>
          <a:bodyPr wrap="square" rtlCol="0">
            <a:spAutoFit/>
          </a:bodyPr>
          <a:lstStyle/>
          <a:p>
            <a:r>
              <a:rPr lang="en-GB" sz="1400"/>
              <a:t>Gaussian fit</a:t>
            </a:r>
          </a:p>
        </p:txBody>
      </p:sp>
      <p:pic>
        <p:nvPicPr>
          <p:cNvPr id="3" name="Picture 4" descr="Chart, histogram&#10;&#10;Description automatically generated">
            <a:extLst>
              <a:ext uri="{FF2B5EF4-FFF2-40B4-BE49-F238E27FC236}">
                <a16:creationId xmlns:a16="http://schemas.microsoft.com/office/drawing/2014/main" id="{80B4EAD3-6667-258A-409A-B05B0022882F}"/>
              </a:ext>
            </a:extLst>
          </p:cNvPr>
          <p:cNvPicPr>
            <a:picLocks noChangeAspect="1"/>
          </p:cNvPicPr>
          <p:nvPr/>
        </p:nvPicPr>
        <p:blipFill>
          <a:blip r:embed="rId6"/>
          <a:stretch>
            <a:fillRect/>
          </a:stretch>
        </p:blipFill>
        <p:spPr>
          <a:xfrm>
            <a:off x="7527471" y="3984171"/>
            <a:ext cx="2974521" cy="2005692"/>
          </a:xfrm>
          <a:prstGeom prst="rect">
            <a:avLst/>
          </a:prstGeom>
        </p:spPr>
      </p:pic>
      <p:sp>
        <p:nvSpPr>
          <p:cNvPr id="10" name="TextBox 9">
            <a:extLst>
              <a:ext uri="{FF2B5EF4-FFF2-40B4-BE49-F238E27FC236}">
                <a16:creationId xmlns:a16="http://schemas.microsoft.com/office/drawing/2014/main" id="{C07D675D-A5A3-E927-D044-A741443F90D6}"/>
              </a:ext>
            </a:extLst>
          </p:cNvPr>
          <p:cNvSpPr txBox="1"/>
          <p:nvPr/>
        </p:nvSpPr>
        <p:spPr>
          <a:xfrm>
            <a:off x="8309610" y="5986618"/>
            <a:ext cx="1413462" cy="307777"/>
          </a:xfrm>
          <a:prstGeom prst="rect">
            <a:avLst/>
          </a:prstGeom>
          <a:noFill/>
        </p:spPr>
        <p:txBody>
          <a:bodyPr wrap="square" lIns="91440" tIns="45720" rIns="91440" bIns="45720" rtlCol="0" anchor="t">
            <a:spAutoFit/>
          </a:bodyPr>
          <a:lstStyle/>
          <a:p>
            <a:r>
              <a:rPr lang="en-GB" sz="1400"/>
              <a:t>Full equation fit</a:t>
            </a:r>
          </a:p>
        </p:txBody>
      </p:sp>
    </p:spTree>
    <p:extLst>
      <p:ext uri="{BB962C8B-B14F-4D97-AF65-F5344CB8AC3E}">
        <p14:creationId xmlns:p14="http://schemas.microsoft.com/office/powerpoint/2010/main" val="1155730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FF33F-AD98-CD86-E488-AB4536C51FA8}"/>
              </a:ext>
            </a:extLst>
          </p:cNvPr>
          <p:cNvSpPr>
            <a:spLocks noGrp="1"/>
          </p:cNvSpPr>
          <p:nvPr>
            <p:ph type="title"/>
          </p:nvPr>
        </p:nvSpPr>
        <p:spPr>
          <a:xfrm>
            <a:off x="2231136" y="176416"/>
            <a:ext cx="7729728" cy="1188720"/>
          </a:xfrm>
        </p:spPr>
        <p:txBody>
          <a:bodyPr/>
          <a:lstStyle/>
          <a:p>
            <a:r>
              <a:rPr lang="en-GB"/>
              <a:t>Correction on Mobility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ECDAF9-6603-5106-FEDF-EB19ECF1BFCD}"/>
                  </a:ext>
                </a:extLst>
              </p:cNvPr>
              <p:cNvSpPr>
                <a:spLocks noGrp="1"/>
              </p:cNvSpPr>
              <p:nvPr>
                <p:ph idx="1"/>
              </p:nvPr>
            </p:nvSpPr>
            <p:spPr>
              <a:xfrm>
                <a:off x="1219200" y="1681656"/>
                <a:ext cx="9905482" cy="4058372"/>
              </a:xfrm>
            </p:spPr>
            <p:txBody>
              <a:bodyPr/>
              <a:lstStyle/>
              <a:p>
                <a:r>
                  <a:rPr lang="en-GB"/>
                  <a:t>Assumed the distribution of minority carriers at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=0</m:t>
                    </m:r>
                  </m:oMath>
                </a14:m>
                <a:r>
                  <a:rPr lang="en-GB"/>
                  <a:t> is a delta function </a:t>
                </a:r>
                <a14:m>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,0</m:t>
                        </m:r>
                      </m:e>
                    </m:d>
                    <m:r>
                      <a:rPr lang="en-GB" b="0" i="1" smtClean="0">
                        <a:latin typeface="Cambria Math" panose="02040503050406030204" pitchFamily="18" charset="0"/>
                      </a:rPr>
                      <m:t>=</m:t>
                    </m:r>
                    <m:r>
                      <a:rPr lang="en-GB" b="0" i="1" smtClean="0">
                        <a:latin typeface="Cambria Math" panose="02040503050406030204" pitchFamily="18" charset="0"/>
                      </a:rPr>
                      <m:t>𝐴</m:t>
                    </m:r>
                    <m:r>
                      <a:rPr lang="en-GB" b="0" i="1" smtClean="0">
                        <a:latin typeface="Cambria Math" panose="02040503050406030204" pitchFamily="18" charset="0"/>
                        <a:ea typeface="Cambria Math" panose="02040503050406030204" pitchFamily="18" charset="0"/>
                      </a:rPr>
                      <m:t>𝛿</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oMath>
                </a14:m>
                <a:endParaRPr lang="en-GB" b="0">
                  <a:ea typeface="Cambria Math" panose="02040503050406030204" pitchFamily="18" charset="0"/>
                </a:endParaRPr>
              </a:p>
              <a:p>
                <a:endParaRPr lang="en-GB"/>
              </a:p>
              <a:p>
                <a:r>
                  <a:rPr lang="en-GB"/>
                  <a:t>Correction on the values obtained for mobility (carriers injected over interval </a:t>
                </a:r>
                <a14:m>
                  <m:oMath xmlns:m="http://schemas.openxmlformats.org/officeDocument/2006/math">
                    <m:r>
                      <a:rPr lang="en-GB" b="0" i="1" smtClean="0">
                        <a:latin typeface="Cambria Math" panose="02040503050406030204" pitchFamily="18" charset="0"/>
                      </a:rPr>
                      <m:t>𝑑𝑡</m:t>
                    </m:r>
                  </m:oMath>
                </a14:m>
                <a:r>
                  <a:rPr lang="en-GB"/>
                  <a:t>) [2]</a:t>
                </a:r>
              </a:p>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ea typeface="Cambria Math" panose="02040503050406030204" pitchFamily="18" charset="0"/>
                            </a:rPr>
                            <m:t>0</m:t>
                          </m:r>
                        </m:sub>
                      </m:sSub>
                      <m:d>
                        <m:dPr>
                          <m:begChr m:val="["/>
                          <m:endChr m:val="]"/>
                          <m:ctrlPr>
                            <a:rPr lang="en-GB" b="0" i="1" smtClean="0">
                              <a:latin typeface="Cambria Math" panose="02040503050406030204" pitchFamily="18" charset="0"/>
                              <a:ea typeface="Cambria Math" panose="02040503050406030204" pitchFamily="18" charset="0"/>
                            </a:rPr>
                          </m:ctrlPr>
                        </m:dPr>
                        <m:e>
                          <m:sSup>
                            <m:sSupPr>
                              <m:ctrlPr>
                                <a:rPr lang="en-GB" b="0" i="1" smtClean="0">
                                  <a:latin typeface="Cambria Math" panose="02040503050406030204" pitchFamily="18" charset="0"/>
                                  <a:ea typeface="Cambria Math" panose="02040503050406030204" pitchFamily="18" charset="0"/>
                                </a:rPr>
                              </m:ctrlPr>
                            </m:sSup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1+</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𝑥</m:t>
                                      </m:r>
                                    </m:e>
                                    <m:sup>
                                      <m:r>
                                        <a:rPr lang="en-GB" b="0" i="1" smtClean="0">
                                          <a:latin typeface="Cambria Math" panose="02040503050406030204" pitchFamily="18" charset="0"/>
                                          <a:ea typeface="Cambria Math" panose="02040503050406030204" pitchFamily="18" charset="0"/>
                                        </a:rPr>
                                        <m:t>2</m:t>
                                      </m:r>
                                    </m:sup>
                                  </m:sSup>
                                </m:e>
                              </m:d>
                            </m:e>
                            <m:sup>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r>
                                    <a:rPr lang="en-GB" b="0" i="1" smtClean="0">
                                      <a:latin typeface="Cambria Math" panose="02040503050406030204" pitchFamily="18" charset="0"/>
                                      <a:ea typeface="Cambria Math" panose="02040503050406030204" pitchFamily="18" charset="0"/>
                                    </a:rPr>
                                    <m:t>2</m:t>
                                  </m:r>
                                </m:den>
                              </m:f>
                            </m:sup>
                          </m:sSup>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e>
                      </m:d>
                    </m:oMath>
                  </m:oMathPara>
                </a14:m>
                <a:endParaRPr lang="en-GB"/>
              </a:p>
              <a:p>
                <a:pPr marL="0" indent="0">
                  <a:buNone/>
                </a:pPr>
                <a:r>
                  <a:rPr lang="en-GB"/>
                  <a:t>where </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r>
                            <a:rPr lang="en-GB" b="0" i="1" smtClean="0">
                              <a:latin typeface="Cambria Math" panose="02040503050406030204" pitchFamily="18" charset="0"/>
                            </a:rPr>
                            <m:t>𝑘𝑇</m:t>
                          </m:r>
                        </m:num>
                        <m:den>
                          <m:r>
                            <a:rPr lang="en-GB" b="0" i="1" smtClean="0">
                              <a:latin typeface="Cambria Math" panose="02040503050406030204" pitchFamily="18" charset="0"/>
                            </a:rPr>
                            <m:t>𝑒</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0</m:t>
                              </m:r>
                            </m:sub>
                          </m:sSub>
                          <m:r>
                            <a:rPr lang="en-GB" b="0" i="1" smtClean="0">
                              <a:latin typeface="Cambria Math" panose="02040503050406030204" pitchFamily="18" charset="0"/>
                            </a:rPr>
                            <m:t>𝑑</m:t>
                          </m:r>
                        </m:den>
                      </m:f>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num>
                            <m:den>
                              <m:r>
                                <a:rPr lang="en-GB" b="0" i="1" smtClean="0">
                                  <a:latin typeface="Cambria Math" panose="02040503050406030204" pitchFamily="18" charset="0"/>
                                  <a:ea typeface="Cambria Math" panose="02040503050406030204" pitchFamily="18" charset="0"/>
                                </a:rPr>
                                <m:t>𝜏</m:t>
                              </m:r>
                            </m:den>
                          </m:f>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r>
                                <a:rPr lang="en-GB" b="0" i="1" smtClean="0">
                                  <a:latin typeface="Cambria Math" panose="02040503050406030204" pitchFamily="18" charset="0"/>
                                  <a:ea typeface="Cambria Math" panose="02040503050406030204" pitchFamily="18" charset="0"/>
                                </a:rPr>
                                <m:t>2</m:t>
                              </m:r>
                            </m:den>
                          </m:f>
                        </m:e>
                      </m:d>
                    </m:oMath>
                  </m:oMathPara>
                </a14:m>
                <a:endParaRPr lang="en-GB" b="0">
                  <a:ea typeface="Cambria Math" panose="02040503050406030204" pitchFamily="18" charset="0"/>
                </a:endParaRPr>
              </a:p>
              <a:p>
                <a:r>
                  <a:rPr lang="en-GB"/>
                  <a:t>Effect larger at lower V values</a:t>
                </a:r>
              </a:p>
              <a:p>
                <a:endParaRPr lang="en-GB"/>
              </a:p>
            </p:txBody>
          </p:sp>
        </mc:Choice>
        <mc:Fallback xmlns="">
          <p:sp>
            <p:nvSpPr>
              <p:cNvPr id="3" name="Content Placeholder 2">
                <a:extLst>
                  <a:ext uri="{FF2B5EF4-FFF2-40B4-BE49-F238E27FC236}">
                    <a16:creationId xmlns:a16="http://schemas.microsoft.com/office/drawing/2014/main" id="{7DECDAF9-6603-5106-FEDF-EB19ECF1BFCD}"/>
                  </a:ext>
                </a:extLst>
              </p:cNvPr>
              <p:cNvSpPr>
                <a:spLocks noGrp="1" noRot="1" noChangeAspect="1" noMove="1" noResize="1" noEditPoints="1" noAdjustHandles="1" noChangeArrowheads="1" noChangeShapeType="1" noTextEdit="1"/>
              </p:cNvSpPr>
              <p:nvPr>
                <p:ph idx="1"/>
              </p:nvPr>
            </p:nvSpPr>
            <p:spPr>
              <a:xfrm>
                <a:off x="1219200" y="1681656"/>
                <a:ext cx="9905482" cy="4058372"/>
              </a:xfrm>
              <a:blipFill>
                <a:blip r:embed="rId3"/>
                <a:stretch>
                  <a:fillRect l="-492" t="-901"/>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75D17310-0D9A-614A-B486-0D43A0B2FAB7}"/>
              </a:ext>
            </a:extLst>
          </p:cNvPr>
          <p:cNvSpPr>
            <a:spLocks noGrp="1"/>
          </p:cNvSpPr>
          <p:nvPr>
            <p:ph type="sldNum" sz="quarter" idx="12"/>
          </p:nvPr>
        </p:nvSpPr>
        <p:spPr/>
        <p:txBody>
          <a:bodyPr/>
          <a:lstStyle/>
          <a:p>
            <a:fld id="{8A7A6979-0714-4377-B894-6BE4C2D6E202}" type="slidenum">
              <a:rPr lang="en-US" dirty="0"/>
              <a:t>8</a:t>
            </a:fld>
            <a:endParaRPr lang="en-US"/>
          </a:p>
        </p:txBody>
      </p:sp>
      <p:sp>
        <p:nvSpPr>
          <p:cNvPr id="6" name="TextBox 5">
            <a:extLst>
              <a:ext uri="{FF2B5EF4-FFF2-40B4-BE49-F238E27FC236}">
                <a16:creationId xmlns:a16="http://schemas.microsoft.com/office/drawing/2014/main" id="{59640DEA-3E44-BEB6-4A02-2FE37A076FB9}"/>
              </a:ext>
            </a:extLst>
          </p:cNvPr>
          <p:cNvSpPr txBox="1"/>
          <p:nvPr/>
        </p:nvSpPr>
        <p:spPr>
          <a:xfrm>
            <a:off x="2091865" y="6550779"/>
            <a:ext cx="8160152" cy="261610"/>
          </a:xfrm>
          <a:prstGeom prst="rect">
            <a:avLst/>
          </a:prstGeom>
          <a:noFill/>
        </p:spPr>
        <p:txBody>
          <a:bodyPr wrap="square" rtlCol="0">
            <a:spAutoFit/>
          </a:bodyPr>
          <a:lstStyle/>
          <a:p>
            <a:r>
              <a:rPr lang="en-GB" sz="1100"/>
              <a:t>[2] J. P. McKelvey, </a:t>
            </a:r>
            <a:r>
              <a:rPr lang="en-GB" sz="1100" i="1"/>
              <a:t>Diffusion Effects in Drift Mobility Measurements in Semiconductors,</a:t>
            </a:r>
            <a:r>
              <a:rPr lang="en-GB" sz="1100"/>
              <a:t> Apr 1956, Journal of Applied Physics 27, 341</a:t>
            </a:r>
          </a:p>
        </p:txBody>
      </p:sp>
    </p:spTree>
    <p:extLst>
      <p:ext uri="{BB962C8B-B14F-4D97-AF65-F5344CB8AC3E}">
        <p14:creationId xmlns:p14="http://schemas.microsoft.com/office/powerpoint/2010/main" val="2527726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2" descr="Chart, scatter chart&#10;&#10;Description automatically generated">
            <a:extLst>
              <a:ext uri="{FF2B5EF4-FFF2-40B4-BE49-F238E27FC236}">
                <a16:creationId xmlns:a16="http://schemas.microsoft.com/office/drawing/2014/main" id="{84AEDDC6-8CAD-DF7A-A5BF-BFB272EC3940}"/>
              </a:ext>
            </a:extLst>
          </p:cNvPr>
          <p:cNvPicPr>
            <a:picLocks noChangeAspect="1"/>
          </p:cNvPicPr>
          <p:nvPr/>
        </p:nvPicPr>
        <p:blipFill>
          <a:blip r:embed="rId2"/>
          <a:stretch>
            <a:fillRect/>
          </a:stretch>
        </p:blipFill>
        <p:spPr>
          <a:xfrm>
            <a:off x="8400935" y="4458243"/>
            <a:ext cx="3600319" cy="2385126"/>
          </a:xfrm>
          <a:prstGeom prst="rect">
            <a:avLst/>
          </a:prstGeom>
        </p:spPr>
      </p:pic>
      <p:sp>
        <p:nvSpPr>
          <p:cNvPr id="2" name="Title 1">
            <a:extLst>
              <a:ext uri="{FF2B5EF4-FFF2-40B4-BE49-F238E27FC236}">
                <a16:creationId xmlns:a16="http://schemas.microsoft.com/office/drawing/2014/main" id="{A01AFCEE-A9D5-600A-87C7-BE89AB68D160}"/>
              </a:ext>
            </a:extLst>
          </p:cNvPr>
          <p:cNvSpPr>
            <a:spLocks noGrp="1"/>
          </p:cNvSpPr>
          <p:nvPr>
            <p:ph type="title"/>
          </p:nvPr>
        </p:nvSpPr>
        <p:spPr>
          <a:xfrm>
            <a:off x="2231136" y="154465"/>
            <a:ext cx="7729728" cy="1188720"/>
          </a:xfrm>
        </p:spPr>
        <p:txBody>
          <a:bodyPr/>
          <a:lstStyle/>
          <a:p>
            <a:r>
              <a:rPr lang="en-GB"/>
              <a:t>Results – Sample 1</a:t>
            </a:r>
          </a:p>
        </p:txBody>
      </p:sp>
      <p:sp>
        <p:nvSpPr>
          <p:cNvPr id="3" name="Content Placeholder 2">
            <a:extLst>
              <a:ext uri="{FF2B5EF4-FFF2-40B4-BE49-F238E27FC236}">
                <a16:creationId xmlns:a16="http://schemas.microsoft.com/office/drawing/2014/main" id="{3AC72C93-F435-3729-E8C9-D99F7EAA01B4}"/>
              </a:ext>
            </a:extLst>
          </p:cNvPr>
          <p:cNvSpPr>
            <a:spLocks noGrp="1"/>
          </p:cNvSpPr>
          <p:nvPr>
            <p:ph sz="half" idx="1"/>
          </p:nvPr>
        </p:nvSpPr>
        <p:spPr/>
        <p:txBody>
          <a:bodyPr vert="horz" lIns="91440" tIns="45720" rIns="91440" bIns="45720" rtlCol="0" anchor="t">
            <a:normAutofit/>
          </a:bodyPr>
          <a:lstStyle/>
          <a:p>
            <a:pPr marL="0" indent="0">
              <a:buNone/>
            </a:pPr>
            <a:endParaRPr lang="en-GB"/>
          </a:p>
          <a:p>
            <a:pPr marL="0" indent="0">
              <a:buNone/>
            </a:pPr>
            <a:endParaRPr lang="en-GB"/>
          </a:p>
          <a:p>
            <a:pPr marL="0" indent="0">
              <a:buNone/>
            </a:pPr>
            <a:endParaRPr lang="en-GB"/>
          </a:p>
        </p:txBody>
      </p:sp>
      <p:pic>
        <p:nvPicPr>
          <p:cNvPr id="6" name="Picture 6" descr="Chart, scatter chart&#10;&#10;Description automatically generated">
            <a:extLst>
              <a:ext uri="{FF2B5EF4-FFF2-40B4-BE49-F238E27FC236}">
                <a16:creationId xmlns:a16="http://schemas.microsoft.com/office/drawing/2014/main" id="{0B741B8C-FC67-5646-6BB5-417502C6F7F8}"/>
              </a:ext>
            </a:extLst>
          </p:cNvPr>
          <p:cNvPicPr>
            <a:picLocks noGrp="1" noChangeAspect="1"/>
          </p:cNvPicPr>
          <p:nvPr>
            <p:ph sz="half" idx="2"/>
          </p:nvPr>
        </p:nvPicPr>
        <p:blipFill>
          <a:blip r:embed="rId3"/>
          <a:stretch>
            <a:fillRect/>
          </a:stretch>
        </p:blipFill>
        <p:spPr>
          <a:xfrm>
            <a:off x="4363839" y="1445640"/>
            <a:ext cx="3634578" cy="2385126"/>
          </a:xfrm>
        </p:spPr>
      </p:pic>
      <p:sp>
        <p:nvSpPr>
          <p:cNvPr id="5" name="Slide Number Placeholder 4">
            <a:extLst>
              <a:ext uri="{FF2B5EF4-FFF2-40B4-BE49-F238E27FC236}">
                <a16:creationId xmlns:a16="http://schemas.microsoft.com/office/drawing/2014/main" id="{1DA3FC7D-A0FD-2574-24E7-A7AF487FE174}"/>
              </a:ext>
            </a:extLst>
          </p:cNvPr>
          <p:cNvSpPr>
            <a:spLocks noGrp="1"/>
          </p:cNvSpPr>
          <p:nvPr>
            <p:ph type="sldNum" sz="quarter" idx="12"/>
          </p:nvPr>
        </p:nvSpPr>
        <p:spPr/>
        <p:txBody>
          <a:bodyPr/>
          <a:lstStyle/>
          <a:p>
            <a:fld id="{8A7A6979-0714-4377-B894-6BE4C2D6E202}" type="slidenum">
              <a:rPr lang="en-US" smtClean="0"/>
              <a:t>9</a:t>
            </a:fld>
            <a:endParaRPr lang="en-US"/>
          </a:p>
        </p:txBody>
      </p:sp>
      <p:pic>
        <p:nvPicPr>
          <p:cNvPr id="7" name="Picture 7" descr="Chart&#10;&#10;Description automatically generated">
            <a:extLst>
              <a:ext uri="{FF2B5EF4-FFF2-40B4-BE49-F238E27FC236}">
                <a16:creationId xmlns:a16="http://schemas.microsoft.com/office/drawing/2014/main" id="{81C73120-2148-1927-536B-FF6D2AFBD0C6}"/>
              </a:ext>
            </a:extLst>
          </p:cNvPr>
          <p:cNvPicPr>
            <a:picLocks noChangeAspect="1"/>
          </p:cNvPicPr>
          <p:nvPr/>
        </p:nvPicPr>
        <p:blipFill>
          <a:blip r:embed="rId4"/>
          <a:stretch>
            <a:fillRect/>
          </a:stretch>
        </p:blipFill>
        <p:spPr>
          <a:xfrm>
            <a:off x="8317083" y="1421256"/>
            <a:ext cx="3600319" cy="2385126"/>
          </a:xfrm>
          <a:prstGeom prst="rect">
            <a:avLst/>
          </a:prstGeom>
        </p:spPr>
      </p:pic>
      <p:pic>
        <p:nvPicPr>
          <p:cNvPr id="8" name="Picture 8" descr="Chart&#10;&#10;Description automatically generated">
            <a:extLst>
              <a:ext uri="{FF2B5EF4-FFF2-40B4-BE49-F238E27FC236}">
                <a16:creationId xmlns:a16="http://schemas.microsoft.com/office/drawing/2014/main" id="{0A8439EA-B7F7-A9CC-58B7-52B458785CF3}"/>
              </a:ext>
            </a:extLst>
          </p:cNvPr>
          <p:cNvPicPr>
            <a:picLocks noChangeAspect="1"/>
          </p:cNvPicPr>
          <p:nvPr/>
        </p:nvPicPr>
        <p:blipFill>
          <a:blip r:embed="rId5"/>
          <a:stretch>
            <a:fillRect/>
          </a:stretch>
        </p:blipFill>
        <p:spPr>
          <a:xfrm>
            <a:off x="409838" y="1433289"/>
            <a:ext cx="3584842" cy="2397477"/>
          </a:xfrm>
          <a:prstGeom prst="rect">
            <a:avLst/>
          </a:prstGeom>
        </p:spPr>
      </p:pic>
      <p:pic>
        <p:nvPicPr>
          <p:cNvPr id="11" name="Picture 11" descr="Chart, scatter chart&#10;&#10;Description automatically generated">
            <a:extLst>
              <a:ext uri="{FF2B5EF4-FFF2-40B4-BE49-F238E27FC236}">
                <a16:creationId xmlns:a16="http://schemas.microsoft.com/office/drawing/2014/main" id="{B1BA1304-490A-4382-6465-43D19DA47499}"/>
              </a:ext>
            </a:extLst>
          </p:cNvPr>
          <p:cNvPicPr>
            <a:picLocks noChangeAspect="1"/>
          </p:cNvPicPr>
          <p:nvPr/>
        </p:nvPicPr>
        <p:blipFill>
          <a:blip r:embed="rId6"/>
          <a:stretch>
            <a:fillRect/>
          </a:stretch>
        </p:blipFill>
        <p:spPr>
          <a:xfrm>
            <a:off x="4379891" y="4472874"/>
            <a:ext cx="3555061" cy="2385126"/>
          </a:xfrm>
          <a:prstGeom prst="rect">
            <a:avLst/>
          </a:prstGeom>
        </p:spPr>
      </p:pic>
      <p:pic>
        <p:nvPicPr>
          <p:cNvPr id="13" name="Picture 13" descr="Chart&#10;&#10;Description automatically generated">
            <a:extLst>
              <a:ext uri="{FF2B5EF4-FFF2-40B4-BE49-F238E27FC236}">
                <a16:creationId xmlns:a16="http://schemas.microsoft.com/office/drawing/2014/main" id="{2002A761-0381-3F09-56E9-6F432C20E05C}"/>
              </a:ext>
            </a:extLst>
          </p:cNvPr>
          <p:cNvPicPr>
            <a:picLocks noChangeAspect="1"/>
          </p:cNvPicPr>
          <p:nvPr/>
        </p:nvPicPr>
        <p:blipFill>
          <a:blip r:embed="rId7"/>
          <a:stretch>
            <a:fillRect/>
          </a:stretch>
        </p:blipFill>
        <p:spPr>
          <a:xfrm>
            <a:off x="394363" y="4477097"/>
            <a:ext cx="3600317" cy="2385125"/>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DEB77B0-394E-A64E-2316-CB2EA59CA5AB}"/>
                  </a:ext>
                </a:extLst>
              </p:cNvPr>
              <p:cNvSpPr txBox="1"/>
              <p:nvPr/>
            </p:nvSpPr>
            <p:spPr>
              <a:xfrm>
                <a:off x="558941" y="3830766"/>
                <a:ext cx="3111957" cy="647100"/>
              </a:xfrm>
              <a:prstGeom prst="rect">
                <a:avLst/>
              </a:prstGeom>
              <a:noFill/>
            </p:spPr>
            <p:txBody>
              <a:bodyPr wrap="square" rtlCol="0">
                <a:spAutoFit/>
              </a:bodyPr>
              <a:lstStyle/>
              <a:p>
                <a:pPr algn="ctr"/>
                <a:r>
                  <a:rPr lang="en-GB"/>
                  <a:t> </a:t>
                </a:r>
                <a14:m>
                  <m:oMath xmlns:m="http://schemas.openxmlformats.org/officeDocument/2006/math">
                    <m:r>
                      <a:rPr lang="en-GB" i="1" smtClean="0">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=1132±86</m:t>
                    </m:r>
                    <m:sSup>
                      <m:sSupPr>
                        <m:ctrlPr>
                          <a:rPr lang="en-GB" i="1">
                            <a:solidFill>
                              <a:srgbClr val="000000"/>
                            </a:solidFill>
                            <a:latin typeface="Cambria Math" panose="02040503050406030204" pitchFamily="18" charset="0"/>
                          </a:rPr>
                        </m:ctrlPr>
                      </m:sSupPr>
                      <m:e>
                        <m:r>
                          <a:rPr lang="en-GB" b="0" i="1" smtClean="0">
                            <a:solidFill>
                              <a:srgbClr val="000000"/>
                            </a:solidFill>
                            <a:latin typeface="Cambria Math" panose="02040503050406030204" pitchFamily="18" charset="0"/>
                          </a:rPr>
                          <m:t> </m:t>
                        </m:r>
                        <m:r>
                          <a:rPr lang="en-GB" i="1">
                            <a:solidFill>
                              <a:srgbClr val="000000"/>
                            </a:solidFill>
                            <a:latin typeface="Cambria Math" panose="02040503050406030204" pitchFamily="18" charset="0"/>
                          </a:rPr>
                          <m:t>𝑐𝑚</m:t>
                        </m:r>
                      </m:e>
                      <m:sup>
                        <m:r>
                          <a:rPr lang="en-GB" i="1">
                            <a:solidFill>
                              <a:srgbClr val="000000"/>
                            </a:solidFill>
                            <a:latin typeface="Cambria Math" panose="02040503050406030204" pitchFamily="18" charset="0"/>
                          </a:rPr>
                          <m:t>2</m:t>
                        </m:r>
                      </m:sup>
                    </m:sSup>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𝑠</m:t>
                        </m:r>
                      </m:e>
                      <m:sup>
                        <m:r>
                          <a:rPr lang="en-GB" i="1">
                            <a:solidFill>
                              <a:srgbClr val="000000"/>
                            </a:solidFill>
                            <a:latin typeface="Cambria Math" panose="02040503050406030204" pitchFamily="18" charset="0"/>
                          </a:rPr>
                          <m:t>−1</m:t>
                        </m:r>
                      </m:sup>
                    </m:sSup>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𝑉</m:t>
                        </m:r>
                      </m:e>
                      <m:sup>
                        <m:r>
                          <a:rPr lang="en-GB" i="1">
                            <a:solidFill>
                              <a:srgbClr val="000000"/>
                            </a:solidFill>
                            <a:latin typeface="Cambria Math" panose="02040503050406030204" pitchFamily="18" charset="0"/>
                          </a:rPr>
                          <m:t>−1</m:t>
                        </m:r>
                      </m:sup>
                    </m:sSup>
                  </m:oMath>
                </a14:m>
                <a:endParaRPr lang="en-GB" b="0">
                  <a:ea typeface="Cambria Math" panose="02040503050406030204" pitchFamily="18" charset="0"/>
                </a:endParaRPr>
              </a:p>
              <a:p>
                <a:pPr algn="ctr"/>
                <a14:m>
                  <m:oMath xmlns:m="http://schemas.openxmlformats.org/officeDocument/2006/math">
                    <m:r>
                      <a:rPr lang="en-GB" i="1" smtClean="0">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=1177</m:t>
                    </m:r>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4</m:t>
                    </m:r>
                  </m:oMath>
                </a14:m>
                <a:r>
                  <a:rPr lang="en-GB">
                    <a:solidFill>
                      <a:srgbClr val="000000"/>
                    </a:solidFill>
                  </a:rPr>
                  <a:t> </a:t>
                </a:r>
                <a14:m>
                  <m:oMath xmlns:m="http://schemas.openxmlformats.org/officeDocument/2006/math">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 </m:t>
                        </m:r>
                        <m:r>
                          <a:rPr lang="en-GB" i="1">
                            <a:solidFill>
                              <a:srgbClr val="000000"/>
                            </a:solidFill>
                            <a:latin typeface="Cambria Math" panose="02040503050406030204" pitchFamily="18" charset="0"/>
                          </a:rPr>
                          <m:t>𝑐𝑚</m:t>
                        </m:r>
                      </m:e>
                      <m:sup>
                        <m:r>
                          <a:rPr lang="en-GB" i="1">
                            <a:solidFill>
                              <a:srgbClr val="000000"/>
                            </a:solidFill>
                            <a:latin typeface="Cambria Math" panose="02040503050406030204" pitchFamily="18" charset="0"/>
                          </a:rPr>
                          <m:t>2</m:t>
                        </m:r>
                      </m:sup>
                    </m:sSup>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𝑠</m:t>
                        </m:r>
                      </m:e>
                      <m:sup>
                        <m:r>
                          <a:rPr lang="en-GB" i="1">
                            <a:solidFill>
                              <a:srgbClr val="000000"/>
                            </a:solidFill>
                            <a:latin typeface="Cambria Math" panose="02040503050406030204" pitchFamily="18" charset="0"/>
                          </a:rPr>
                          <m:t>−1</m:t>
                        </m:r>
                      </m:sup>
                    </m:sSup>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𝑉</m:t>
                        </m:r>
                      </m:e>
                      <m:sup>
                        <m:r>
                          <a:rPr lang="en-GB" i="1">
                            <a:solidFill>
                              <a:srgbClr val="000000"/>
                            </a:solidFill>
                            <a:latin typeface="Cambria Math" panose="02040503050406030204" pitchFamily="18" charset="0"/>
                          </a:rPr>
                          <m:t>−1</m:t>
                        </m:r>
                      </m:sup>
                    </m:sSup>
                  </m:oMath>
                </a14:m>
                <a:endParaRPr lang="en-GB"/>
              </a:p>
            </p:txBody>
          </p:sp>
        </mc:Choice>
        <mc:Fallback xmlns="">
          <p:sp>
            <p:nvSpPr>
              <p:cNvPr id="4" name="TextBox 3">
                <a:extLst>
                  <a:ext uri="{FF2B5EF4-FFF2-40B4-BE49-F238E27FC236}">
                    <a16:creationId xmlns:a16="http://schemas.microsoft.com/office/drawing/2014/main" id="{ADEB77B0-394E-A64E-2316-CB2EA59CA5AB}"/>
                  </a:ext>
                </a:extLst>
              </p:cNvPr>
              <p:cNvSpPr txBox="1">
                <a:spLocks noRot="1" noChangeAspect="1" noMove="1" noResize="1" noEditPoints="1" noAdjustHandles="1" noChangeArrowheads="1" noChangeShapeType="1" noTextEdit="1"/>
              </p:cNvSpPr>
              <p:nvPr/>
            </p:nvSpPr>
            <p:spPr>
              <a:xfrm>
                <a:off x="558941" y="3830766"/>
                <a:ext cx="3111957" cy="647100"/>
              </a:xfrm>
              <a:prstGeom prst="rect">
                <a:avLst/>
              </a:prstGeom>
              <a:blipFill>
                <a:blip r:embed="rId8"/>
                <a:stretch>
                  <a:fillRect b="-9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CB75C36-53D0-EC5F-9DD1-DCC568AC0C20}"/>
                  </a:ext>
                </a:extLst>
              </p:cNvPr>
              <p:cNvSpPr txBox="1"/>
              <p:nvPr/>
            </p:nvSpPr>
            <p:spPr>
              <a:xfrm>
                <a:off x="4887734" y="3831150"/>
                <a:ext cx="2586789" cy="646331"/>
              </a:xfrm>
              <a:prstGeom prst="rect">
                <a:avLst/>
              </a:prstGeom>
              <a:noFill/>
            </p:spPr>
            <p:txBody>
              <a:bodyPr wrap="square" rtlCol="0">
                <a:spAutoFit/>
              </a:bodyPr>
              <a:lstStyle/>
              <a:p>
                <a:pPr algn="ctr"/>
                <a14:m>
                  <m:oMath xmlns:m="http://schemas.openxmlformats.org/officeDocument/2006/math">
                    <m:r>
                      <m:rPr>
                        <m:sty m:val="p"/>
                      </m:rPr>
                      <a:rPr lang="en-GB">
                        <a:latin typeface="Cambria Math" panose="02040503050406030204" pitchFamily="18" charset="0"/>
                        <a:ea typeface="Cambria Math" panose="02040503050406030204" pitchFamily="18" charset="0"/>
                      </a:rPr>
                      <m:t>D</m:t>
                    </m:r>
                    <m:r>
                      <a:rPr lang="en-GB" b="0" i="1" smtClean="0">
                        <a:latin typeface="Cambria Math" panose="02040503050406030204" pitchFamily="18" charset="0"/>
                        <a:ea typeface="Cambria Math" panose="02040503050406030204" pitchFamily="18" charset="0"/>
                      </a:rPr>
                      <m:t>=73±3</m:t>
                    </m:r>
                  </m:oMath>
                </a14:m>
                <a:r>
                  <a:rPr lang="en-GB">
                    <a:solidFill>
                      <a:srgbClr val="000000"/>
                    </a:solidFill>
                  </a:rPr>
                  <a:t> </a:t>
                </a:r>
                <a14:m>
                  <m:oMath xmlns:m="http://schemas.openxmlformats.org/officeDocument/2006/math">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𝑐𝑚</m:t>
                        </m:r>
                      </m:e>
                      <m:sup>
                        <m:r>
                          <a:rPr lang="en-GB" i="1">
                            <a:solidFill>
                              <a:srgbClr val="000000"/>
                            </a:solidFill>
                            <a:latin typeface="Cambria Math" panose="02040503050406030204" pitchFamily="18" charset="0"/>
                          </a:rPr>
                          <m:t>2</m:t>
                        </m:r>
                      </m:sup>
                    </m:sSup>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𝑠</m:t>
                        </m:r>
                      </m:e>
                      <m:sup>
                        <m:r>
                          <a:rPr lang="en-GB" i="1">
                            <a:solidFill>
                              <a:srgbClr val="000000"/>
                            </a:solidFill>
                            <a:latin typeface="Cambria Math" panose="02040503050406030204" pitchFamily="18" charset="0"/>
                          </a:rPr>
                          <m:t>−1</m:t>
                        </m:r>
                      </m:sup>
                    </m:sSup>
                  </m:oMath>
                </a14:m>
                <a:endParaRPr lang="en-GB" b="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m:rPr>
                          <m:sty m:val="p"/>
                        </m:rPr>
                        <a:rPr lang="en-GB">
                          <a:latin typeface="Cambria Math" panose="02040503050406030204" pitchFamily="18" charset="0"/>
                          <a:ea typeface="Cambria Math" panose="02040503050406030204" pitchFamily="18" charset="0"/>
                        </a:rPr>
                        <m:t>D</m:t>
                      </m:r>
                      <m:r>
                        <a:rPr lang="en-GB" b="0" i="1" smtClean="0">
                          <a:latin typeface="Cambria Math" panose="02040503050406030204" pitchFamily="18" charset="0"/>
                          <a:ea typeface="Cambria Math" panose="02040503050406030204" pitchFamily="18" charset="0"/>
                        </a:rPr>
                        <m:t>=92</m:t>
                      </m:r>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1</m:t>
                      </m:r>
                      <m:sSup>
                        <m:sSupPr>
                          <m:ctrlPr>
                            <a:rPr lang="en-GB" i="1">
                              <a:solidFill>
                                <a:srgbClr val="000000"/>
                              </a:solidFill>
                              <a:latin typeface="Cambria Math" panose="02040503050406030204" pitchFamily="18" charset="0"/>
                            </a:rPr>
                          </m:ctrlPr>
                        </m:sSupPr>
                        <m:e>
                          <m:r>
                            <a:rPr lang="en-GB" b="0" i="1" smtClean="0">
                              <a:solidFill>
                                <a:srgbClr val="000000"/>
                              </a:solidFill>
                              <a:latin typeface="Cambria Math" panose="02040503050406030204" pitchFamily="18" charset="0"/>
                            </a:rPr>
                            <m:t> </m:t>
                          </m:r>
                          <m:r>
                            <a:rPr lang="en-GB" i="1">
                              <a:solidFill>
                                <a:srgbClr val="000000"/>
                              </a:solidFill>
                              <a:latin typeface="Cambria Math" panose="02040503050406030204" pitchFamily="18" charset="0"/>
                            </a:rPr>
                            <m:t>𝑐𝑚</m:t>
                          </m:r>
                        </m:e>
                        <m:sup>
                          <m:r>
                            <a:rPr lang="en-GB" i="1">
                              <a:solidFill>
                                <a:srgbClr val="000000"/>
                              </a:solidFill>
                              <a:latin typeface="Cambria Math" panose="02040503050406030204" pitchFamily="18" charset="0"/>
                            </a:rPr>
                            <m:t>2</m:t>
                          </m:r>
                        </m:sup>
                      </m:sSup>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𝑠</m:t>
                          </m:r>
                        </m:e>
                        <m:sup>
                          <m:r>
                            <a:rPr lang="en-GB" i="1">
                              <a:solidFill>
                                <a:srgbClr val="000000"/>
                              </a:solidFill>
                              <a:latin typeface="Cambria Math" panose="02040503050406030204" pitchFamily="18" charset="0"/>
                            </a:rPr>
                            <m:t>−1</m:t>
                          </m:r>
                        </m:sup>
                      </m:sSup>
                    </m:oMath>
                  </m:oMathPara>
                </a14:m>
                <a:endParaRPr lang="en-GB"/>
              </a:p>
            </p:txBody>
          </p:sp>
        </mc:Choice>
        <mc:Fallback xmlns="">
          <p:sp>
            <p:nvSpPr>
              <p:cNvPr id="14" name="TextBox 13">
                <a:extLst>
                  <a:ext uri="{FF2B5EF4-FFF2-40B4-BE49-F238E27FC236}">
                    <a16:creationId xmlns:a16="http://schemas.microsoft.com/office/drawing/2014/main" id="{5CB75C36-53D0-EC5F-9DD1-DCC568AC0C20}"/>
                  </a:ext>
                </a:extLst>
              </p:cNvPr>
              <p:cNvSpPr txBox="1">
                <a:spLocks noRot="1" noChangeAspect="1" noMove="1" noResize="1" noEditPoints="1" noAdjustHandles="1" noChangeArrowheads="1" noChangeShapeType="1" noTextEdit="1"/>
              </p:cNvSpPr>
              <p:nvPr/>
            </p:nvSpPr>
            <p:spPr>
              <a:xfrm>
                <a:off x="4887734" y="3831150"/>
                <a:ext cx="2586789" cy="64633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11BCC84-CD90-C6A0-0999-05DA265E08A6}"/>
                  </a:ext>
                </a:extLst>
              </p:cNvPr>
              <p:cNvSpPr txBox="1"/>
              <p:nvPr/>
            </p:nvSpPr>
            <p:spPr>
              <a:xfrm>
                <a:off x="8842251" y="3830766"/>
                <a:ext cx="2586789" cy="646331"/>
              </a:xfrm>
              <a:prstGeom prst="rect">
                <a:avLst/>
              </a:prstGeom>
              <a:noFill/>
            </p:spPr>
            <p:txBody>
              <a:bodyPr wrap="square" rtlCol="0">
                <a:spAutoFit/>
              </a:bodyPr>
              <a:lstStyle/>
              <a:p>
                <a:pPr algn="ctr"/>
                <a:r>
                  <a:rPr lang="en-GB"/>
                  <a:t>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τ</m:t>
                    </m:r>
                    <m:r>
                      <a:rPr lang="en-GB" b="0" i="1" smtClean="0">
                        <a:latin typeface="Cambria Math" panose="02040503050406030204" pitchFamily="18" charset="0"/>
                        <a:ea typeface="Cambria Math" panose="02040503050406030204" pitchFamily="18" charset="0"/>
                      </a:rPr>
                      <m:t>=9.0±0.3</m:t>
                    </m:r>
                  </m:oMath>
                </a14:m>
                <a:r>
                  <a:rPr lang="en-GB" b="0">
                    <a:ea typeface="Cambria Math" panose="02040503050406030204" pitchFamily="18" charset="0"/>
                  </a:rPr>
                  <a:t> </a:t>
                </a:r>
                <a14:m>
                  <m:oMath xmlns:m="http://schemas.openxmlformats.org/officeDocument/2006/math">
                    <m:r>
                      <a:rPr lang="en-GB" i="1">
                        <a:solidFill>
                          <a:srgbClr val="000000"/>
                        </a:solidFill>
                        <a:latin typeface="Cambria Math" panose="02040503050406030204" pitchFamily="18" charset="0"/>
                        <a:ea typeface="Cambria Math" panose="02040503050406030204" pitchFamily="18" charset="0"/>
                      </a:rPr>
                      <m:t>𝜇</m:t>
                    </m:r>
                    <m:r>
                      <a:rPr lang="en-GB" i="1">
                        <a:solidFill>
                          <a:srgbClr val="000000"/>
                        </a:solidFill>
                        <a:latin typeface="Cambria Math" panose="02040503050406030204" pitchFamily="18" charset="0"/>
                        <a:ea typeface="Cambria Math" panose="02040503050406030204" pitchFamily="18" charset="0"/>
                      </a:rPr>
                      <m:t>𝑠</m:t>
                    </m:r>
                  </m:oMath>
                </a14:m>
                <a:endParaRPr lang="en-GB" b="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m:rPr>
                          <m:sty m:val="p"/>
                        </m:rPr>
                        <a:rPr lang="el-GR" i="1">
                          <a:latin typeface="Cambria Math" panose="02040503050406030204" pitchFamily="18" charset="0"/>
                          <a:ea typeface="Cambria Math" panose="02040503050406030204" pitchFamily="18" charset="0"/>
                        </a:rPr>
                        <m:t>τ</m:t>
                      </m:r>
                      <m:r>
                        <a:rPr lang="en-GB" b="0" i="1" smtClean="0">
                          <a:latin typeface="Cambria Math" panose="02040503050406030204" pitchFamily="18" charset="0"/>
                          <a:ea typeface="Cambria Math" panose="02040503050406030204" pitchFamily="18" charset="0"/>
                        </a:rPr>
                        <m:t>=15.1</m:t>
                      </m:r>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0.8 </m:t>
                      </m:r>
                      <m:r>
                        <a:rPr lang="en-GB" i="1">
                          <a:solidFill>
                            <a:srgbClr val="000000"/>
                          </a:solidFill>
                          <a:latin typeface="Cambria Math" panose="02040503050406030204" pitchFamily="18" charset="0"/>
                          <a:ea typeface="Cambria Math" panose="02040503050406030204" pitchFamily="18" charset="0"/>
                        </a:rPr>
                        <m:t>𝜇</m:t>
                      </m:r>
                      <m:r>
                        <a:rPr lang="en-GB" i="1">
                          <a:solidFill>
                            <a:srgbClr val="000000"/>
                          </a:solidFill>
                          <a:latin typeface="Cambria Math" panose="02040503050406030204" pitchFamily="18" charset="0"/>
                          <a:ea typeface="Cambria Math" panose="02040503050406030204" pitchFamily="18" charset="0"/>
                        </a:rPr>
                        <m:t>𝑠</m:t>
                      </m:r>
                    </m:oMath>
                  </m:oMathPara>
                </a14:m>
                <a:endParaRPr lang="en-GB"/>
              </a:p>
            </p:txBody>
          </p:sp>
        </mc:Choice>
        <mc:Fallback xmlns="">
          <p:sp>
            <p:nvSpPr>
              <p:cNvPr id="15" name="TextBox 14">
                <a:extLst>
                  <a:ext uri="{FF2B5EF4-FFF2-40B4-BE49-F238E27FC236}">
                    <a16:creationId xmlns:a16="http://schemas.microsoft.com/office/drawing/2014/main" id="{611BCC84-CD90-C6A0-0999-05DA265E08A6}"/>
                  </a:ext>
                </a:extLst>
              </p:cNvPr>
              <p:cNvSpPr txBox="1">
                <a:spLocks noRot="1" noChangeAspect="1" noMove="1" noResize="1" noEditPoints="1" noAdjustHandles="1" noChangeArrowheads="1" noChangeShapeType="1" noTextEdit="1"/>
              </p:cNvSpPr>
              <p:nvPr/>
            </p:nvSpPr>
            <p:spPr>
              <a:xfrm>
                <a:off x="8842251" y="3830766"/>
                <a:ext cx="2586789" cy="646331"/>
              </a:xfrm>
              <a:prstGeom prst="rect">
                <a:avLst/>
              </a:prstGeom>
              <a:blipFill>
                <a:blip r:embed="rId10"/>
                <a:stretch>
                  <a:fillRect b="-1887"/>
                </a:stretch>
              </a:blipFill>
            </p:spPr>
            <p:txBody>
              <a:bodyPr/>
              <a:lstStyle/>
              <a:p>
                <a:r>
                  <a:rPr lang="en-US">
                    <a:noFill/>
                  </a:rPr>
                  <a:t> </a:t>
                </a:r>
              </a:p>
            </p:txBody>
          </p:sp>
        </mc:Fallback>
      </mc:AlternateContent>
    </p:spTree>
    <p:extLst>
      <p:ext uri="{BB962C8B-B14F-4D97-AF65-F5344CB8AC3E}">
        <p14:creationId xmlns:p14="http://schemas.microsoft.com/office/powerpoint/2010/main" val="31416102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CC07295D262054DB4FCBC9C410A2DE2" ma:contentTypeVersion="13" ma:contentTypeDescription="Create a new document." ma:contentTypeScope="" ma:versionID="ad9f66e0d2b6299d626e5178dd27d407">
  <xsd:schema xmlns:xsd="http://www.w3.org/2001/XMLSchema" xmlns:xs="http://www.w3.org/2001/XMLSchema" xmlns:p="http://schemas.microsoft.com/office/2006/metadata/properties" xmlns:ns3="b8db0550-839d-4093-b575-4405a5835128" xmlns:ns4="d9a69d6f-c84c-4836-93a3-5d3994daf72f" targetNamespace="http://schemas.microsoft.com/office/2006/metadata/properties" ma:root="true" ma:fieldsID="32dba0d70006800dab1250cfc16cb429" ns3:_="" ns4:_="">
    <xsd:import namespace="b8db0550-839d-4093-b575-4405a5835128"/>
    <xsd:import namespace="d9a69d6f-c84c-4836-93a3-5d3994daf72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db0550-839d-4093-b575-4405a58351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9a69d6f-c84c-4836-93a3-5d3994daf72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9C54D4-F1BD-4334-B21A-FA4E5736CD15}">
  <ds:schemaRefs>
    <ds:schemaRef ds:uri="http://schemas.microsoft.com/sharepoint/v3/contenttype/forms"/>
  </ds:schemaRefs>
</ds:datastoreItem>
</file>

<file path=customXml/itemProps2.xml><?xml version="1.0" encoding="utf-8"?>
<ds:datastoreItem xmlns:ds="http://schemas.openxmlformats.org/officeDocument/2006/customXml" ds:itemID="{4B67A1F4-9CDD-407D-8090-374D1CEBE7A0}">
  <ds:schemaRefs>
    <ds:schemaRef ds:uri="b8db0550-839d-4093-b575-4405a5835128"/>
    <ds:schemaRef ds:uri="d9a69d6f-c84c-4836-93a3-5d3994daf72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E644307-512B-4DE0-AF22-CE39B9CABB3F}">
  <ds:schemaRefs>
    <ds:schemaRef ds:uri="http://schemas.microsoft.com/office/2006/documentManagement/types"/>
    <ds:schemaRef ds:uri="http://purl.org/dc/terms/"/>
    <ds:schemaRef ds:uri="http://purl.org/dc/dcmitype/"/>
    <ds:schemaRef ds:uri="http://schemas.microsoft.com/office/infopath/2007/PartnerControls"/>
    <ds:schemaRef ds:uri="http://schemas.openxmlformats.org/package/2006/metadata/core-properties"/>
    <ds:schemaRef ds:uri="http://www.w3.org/XML/1998/namespace"/>
    <ds:schemaRef ds:uri="http://schemas.microsoft.com/office/2006/metadata/properties"/>
    <ds:schemaRef ds:uri="http://purl.org/dc/elements/1.1/"/>
    <ds:schemaRef ds:uri="d9a69d6f-c84c-4836-93a3-5d3994daf72f"/>
    <ds:schemaRef ds:uri="b8db0550-839d-4093-b575-4405a5835128"/>
  </ds:schemaRefs>
</ds:datastoreItem>
</file>

<file path=docProps/app.xml><?xml version="1.0" encoding="utf-8"?>
<Properties xmlns="http://schemas.openxmlformats.org/officeDocument/2006/extended-properties" xmlns:vt="http://schemas.openxmlformats.org/officeDocument/2006/docPropsVTypes">
  <Template>TM10001115[[fn=Parcel]]</Template>
  <TotalTime>0</TotalTime>
  <Words>1443</Words>
  <Application>Microsoft Office PowerPoint</Application>
  <PresentationFormat>Widescreen</PresentationFormat>
  <Paragraphs>191</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Cambria Math</vt:lpstr>
      <vt:lpstr>Gill Sans MT</vt:lpstr>
      <vt:lpstr>Times New Roman</vt:lpstr>
      <vt:lpstr>Parcel</vt:lpstr>
      <vt:lpstr>Shockley-Haynes Experiment Minority Carrier Dynamics in Semiconductors</vt:lpstr>
      <vt:lpstr>Introduction</vt:lpstr>
      <vt:lpstr>Experimental setup/detail</vt:lpstr>
      <vt:lpstr>Theory</vt:lpstr>
      <vt:lpstr>Mobility &amp; Diffusion Constant</vt:lpstr>
      <vt:lpstr>Lifetime</vt:lpstr>
      <vt:lpstr>Experimental method</vt:lpstr>
      <vt:lpstr>Correction on Mobility</vt:lpstr>
      <vt:lpstr>Results – Sample 1</vt:lpstr>
      <vt:lpstr>Results – Sample 2</vt:lpstr>
      <vt:lpstr>Sources of Error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Matter-antimatter Asymmetries at the LhcB</dc:title>
  <dc:creator>Cléa Dronne</dc:creator>
  <cp:lastModifiedBy>Cléa Dronne</cp:lastModifiedBy>
  <cp:revision>1</cp:revision>
  <dcterms:created xsi:type="dcterms:W3CDTF">2021-10-28T08:29:48Z</dcterms:created>
  <dcterms:modified xsi:type="dcterms:W3CDTF">2022-05-18T12:30:40Z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0x010100CCC07295D262054DB4FCBC9C410A2DE2</vt:lpwstr>
  </property>
</Properties>
</file>