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95FF-48B7-DB6C-04A5-83011FCC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4FFAE-6427-4A7A-B4B5-A3DBEDD1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4F025-3232-00C3-B45E-B9C00AA4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35DA5-7548-4A0E-572A-3503D079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E6A6-0014-FBA9-5473-1F60E565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B54C2-C228-4905-BF1F-44A8CDD8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902BB-69D2-859D-AC9A-7A01BC01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EEB03-E5AF-B439-3D00-35E11441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2C620-573B-89F0-4259-6D1D6C3A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A35E6-25CB-4A30-7916-12DF2BBF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2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DF9DF-364E-8D10-87C3-C16AF53E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432EB-CDB5-4196-FDFB-F1798DE05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01AA5-C013-0523-30CA-CACB03C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83EA3-08A3-4303-E559-102C9621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37BA-B147-894F-B0D5-C94A7F5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2C7C8-86C5-5D1D-5192-5C59A1AF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8951A-4DE6-ED54-5517-93DAE5F2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D41A9-4503-907B-6C32-3ABFB229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0AF24-8FBF-4CE7-075A-15D503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0762-BF96-AEA0-7993-F37D6FEE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6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3807-229F-DACE-E863-07E0CECC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F895D-8A61-D455-98FF-03DE4A0B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D53FB-E1B4-8C0F-53E2-B0D37114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87CB0-2EDE-2AAC-D7C4-169D515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BE6B-8F3F-0127-8D1D-35AD969F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15BC-9DEA-2138-CC08-E1FC109F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83FDE-F814-B413-743D-5DBDD505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F43C1-4602-1E4B-77F2-7BEA332F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300C6-500D-C307-0FCF-56DFD8A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39FF4-BCF3-7BDD-9AA2-D694E30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E6C8D-EA0E-8F73-CB3A-1AAA7C08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FBD73-C24C-3FF7-E2DA-5CD75B15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528B7-75AE-11DF-257C-02BF2A2E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C0717-1777-B350-405E-D997B2C2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52364-D86F-D779-D137-4B6E9AA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9BBE9-0A2D-7083-30CE-13237ECE9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255CCA-DDC9-22AE-ECFA-CE43C9E4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58442-59C9-EE0E-32BC-CE6827DB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63044B-32F2-319F-2621-A00677FB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2589-EDF7-A4EE-7B79-08C17D2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8FC2D-0837-9322-00F5-ACEC38D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96E568-BFAE-35EA-D4F0-DC7E8A67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E41C4-89F1-1630-F9F9-B4DAF0C2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9757C-AC8C-28C4-FE30-D6129774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F7E4D-4AC7-24FC-2C9F-EEA9208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71299-82CD-AAE1-7C9D-B2F86C9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8FA9A-D8C2-36E2-6520-A7EBA9F8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B254E-72E0-C111-F82C-14905F29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C2D0C-42BE-4320-9F87-48553D387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A7E21-311C-673A-060E-9876DFC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9433F-7409-64F3-F7A9-8AFDC0F1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4189-DDCE-ECD8-D872-8911000E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DA2A5-BF76-4D5E-DF16-2CAE3E3E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76A93-6FD2-9CA1-037F-FAEB68418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0F7DE-183C-FD8D-9498-62FDFD0B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D6533-7347-B7BD-BCFB-5AA16EC7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B86DB-219D-BF63-9B16-477BBE5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467A-C948-B173-E98B-34B9AE00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CDAB8-B379-5959-A5EE-7C0E13C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A7E2A-F8E8-1DFA-D9F2-17960C77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81CCD-305B-D786-9FC2-9519B058F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0ED2-BD3D-49C9-9CC8-ED15CB7D6A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3F33-CF6F-EF5A-B55E-1416159AE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767B7-32C0-7154-6C26-B67F0747D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56A3-2EA1-4A83-9601-29C6B05AE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25315-08A6-C0C8-EE14-4B5BCFC8DB3D}"/>
              </a:ext>
            </a:extLst>
          </p:cNvPr>
          <p:cNvSpPr txBox="1"/>
          <p:nvPr/>
        </p:nvSpPr>
        <p:spPr>
          <a:xfrm>
            <a:off x="1630017" y="3114260"/>
            <a:ext cx="8481392" cy="256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다운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토크나이저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준비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4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불러오기</a:t>
            </a: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학습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만들기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467061" y="1635277"/>
            <a:ext cx="5155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런닝레이트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CrossEntropyLoss</a:t>
            </a:r>
            <a:r>
              <a:rPr lang="ko-KR" altLang="en-US" dirty="0"/>
              <a:t>로 </a:t>
            </a:r>
            <a:r>
              <a:rPr lang="en-US" altLang="ko-KR" dirty="0"/>
              <a:t>loss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Optimizer</a:t>
            </a:r>
            <a:r>
              <a:rPr lang="ko-KR" altLang="en-US" dirty="0"/>
              <a:t> </a:t>
            </a:r>
            <a:r>
              <a:rPr lang="ko-KR" altLang="en-US" dirty="0" err="1"/>
              <a:t>설성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에코크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 err="1"/>
              <a:t>Sneg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=</a:t>
            </a:r>
            <a:r>
              <a:rPr lang="ko-KR" altLang="en-US" dirty="0"/>
              <a:t>마스크로 설정한 토큰을 확인사고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모델로 학습한 토큰 </a:t>
            </a:r>
            <a:r>
              <a:rPr lang="en-US" altLang="ko-KR" dirty="0" err="1"/>
              <a:t>llogit</a:t>
            </a:r>
            <a:r>
              <a:rPr lang="ko-KR" altLang="en-US" dirty="0"/>
              <a:t>에 </a:t>
            </a:r>
            <a:r>
              <a:rPr lang="en-US" altLang="ko-KR" dirty="0" err="1"/>
              <a:t>sneg</a:t>
            </a:r>
            <a:r>
              <a:rPr lang="en-US" altLang="ko-KR" dirty="0"/>
              <a:t>(-1e18)</a:t>
            </a:r>
            <a:r>
              <a:rPr lang="ko-KR" altLang="en-US" dirty="0"/>
              <a:t>을 곱해</a:t>
            </a:r>
            <a:endParaRPr lang="en-US" altLang="ko-KR" dirty="0"/>
          </a:p>
          <a:p>
            <a:r>
              <a:rPr lang="ko-KR" altLang="en-US" dirty="0"/>
              <a:t>거의 </a:t>
            </a:r>
            <a:r>
              <a:rPr lang="en-US" altLang="ko-KR" dirty="0"/>
              <a:t>0</a:t>
            </a:r>
            <a:r>
              <a:rPr lang="ko-KR" altLang="en-US" dirty="0"/>
              <a:t>으로 만들어 그 토큰을 무시하게 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C8B461-30BA-3AFD-02E3-0C753D8B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2" y="1635277"/>
            <a:ext cx="5649113" cy="20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7315200" y="1612921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한 </a:t>
            </a:r>
            <a:r>
              <a:rPr lang="en-US" altLang="ko-KR" dirty="0" err="1"/>
              <a:t>token_id</a:t>
            </a:r>
            <a:r>
              <a:rPr lang="en-US" altLang="ko-KR" dirty="0"/>
              <a:t>, mask, label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en-US" altLang="ko-KR" dirty="0"/>
              <a:t>torch</a:t>
            </a:r>
            <a:r>
              <a:rPr lang="ko-KR" altLang="en-US" dirty="0"/>
              <a:t>로 훈련 시키기 위해 </a:t>
            </a:r>
            <a:r>
              <a:rPr lang="en-US" altLang="ko-KR" dirty="0"/>
              <a:t>tensor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optimizer.zero_grad</a:t>
            </a:r>
            <a:r>
              <a:rPr lang="en-US" altLang="ko-KR" dirty="0"/>
              <a:t>():</a:t>
            </a:r>
            <a:r>
              <a:rPr lang="ko-KR" altLang="en-US" dirty="0"/>
              <a:t>기울기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배치에서 토큰 </a:t>
            </a:r>
            <a:r>
              <a:rPr lang="en-US" altLang="ko-KR" dirty="0"/>
              <a:t>ID, </a:t>
            </a:r>
            <a:r>
              <a:rPr lang="ko-KR" altLang="en-US" dirty="0"/>
              <a:t>마스크</a:t>
            </a:r>
            <a:r>
              <a:rPr lang="en-US" altLang="ko-KR" dirty="0"/>
              <a:t>, </a:t>
            </a:r>
            <a:r>
              <a:rPr lang="ko-KR" altLang="en-US" dirty="0"/>
              <a:t>레이블을 추출하고 이를 학습에 사용하는 디바이스</a:t>
            </a:r>
            <a:r>
              <a:rPr lang="en-US" altLang="ko-KR" dirty="0"/>
              <a:t>(CPU </a:t>
            </a:r>
            <a:r>
              <a:rPr lang="ko-KR" altLang="en-US" dirty="0"/>
              <a:t>또는 </a:t>
            </a:r>
            <a:r>
              <a:rPr lang="en-US" altLang="ko-KR" dirty="0"/>
              <a:t>GPU)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 = model(</a:t>
            </a:r>
            <a:r>
              <a:rPr lang="en-US" altLang="ko-KR" dirty="0" err="1"/>
              <a:t>token_ids</a:t>
            </a:r>
            <a:r>
              <a:rPr lang="en-US" altLang="ko-KR" dirty="0"/>
              <a:t>) out = </a:t>
            </a:r>
            <a:r>
              <a:rPr lang="en-US" altLang="ko-KR" dirty="0" err="1"/>
              <a:t>out.logits</a:t>
            </a:r>
            <a:endParaRPr lang="en-US" altLang="ko-KR" dirty="0"/>
          </a:p>
          <a:p>
            <a:r>
              <a:rPr lang="ko-KR" altLang="en-US" dirty="0"/>
              <a:t>모델에 토큰 </a:t>
            </a:r>
            <a:r>
              <a:rPr lang="en-US" altLang="ko-KR" dirty="0"/>
              <a:t>ID</a:t>
            </a:r>
            <a:r>
              <a:rPr lang="ko-KR" altLang="en-US" dirty="0"/>
              <a:t>를 입력하여 예측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E32DA-4026-0590-CA24-4AA4B6D33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965"/>
            <a:ext cx="7106642" cy="45985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3DA2036-A25D-2E09-189B-389A2E50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모델에 토큰 ID를 입력하여 예측 결과를 얻습니다.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out.logits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는 모델의 로짓 출력을 의미합니다.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3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E32DA-4026-0590-CA24-4AA4B6D33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965"/>
            <a:ext cx="7106642" cy="45985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3DA2036-A25D-2E09-189B-389A2E50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57" y="2899669"/>
            <a:ext cx="323896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2F179-0F97-4B1B-6AA4-9D9E3A5E8718}"/>
              </a:ext>
            </a:extLst>
          </p:cNvPr>
          <p:cNvSpPr txBox="1"/>
          <p:nvPr/>
        </p:nvSpPr>
        <p:spPr>
          <a:xfrm>
            <a:off x="7620000" y="1643270"/>
            <a:ext cx="40286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처음에 마스크는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구조은데</a:t>
            </a:r>
            <a:r>
              <a:rPr lang="ko-KR" altLang="en-US" sz="1600" dirty="0"/>
              <a:t> 모델의 출력차원은 </a:t>
            </a:r>
            <a:r>
              <a:rPr lang="en-US" altLang="ko-KR" sz="1600" dirty="0"/>
              <a:t>3</a:t>
            </a:r>
            <a:r>
              <a:rPr lang="ko-KR" altLang="en-US" sz="1600" dirty="0"/>
              <a:t>차원구조</a:t>
            </a:r>
            <a:r>
              <a:rPr lang="en-US" altLang="ko-KR" sz="1600" dirty="0"/>
              <a:t>(batch size, </a:t>
            </a:r>
            <a:r>
              <a:rPr lang="en-US" altLang="ko-KR" sz="1600" dirty="0" err="1"/>
              <a:t>sequence_length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vocab_size</a:t>
            </a:r>
            <a:r>
              <a:rPr lang="ko-KR" altLang="en-US" sz="1600" dirty="0"/>
              <a:t>로 되어있음</a:t>
            </a:r>
            <a:r>
              <a:rPr lang="en-US" altLang="ko-KR" sz="1600" dirty="0"/>
              <a:t>) </a:t>
            </a:r>
            <a:r>
              <a:rPr lang="ko-KR" altLang="en-US" sz="1600" dirty="0"/>
              <a:t>그래서 마스크를 출력 차원으로 맞춰주려고 </a:t>
            </a:r>
            <a:r>
              <a:rPr lang="en-US" altLang="ko-KR" sz="1600" dirty="0" err="1"/>
              <a:t>unsqueeze</a:t>
            </a:r>
            <a:r>
              <a:rPr lang="ko-KR" altLang="en-US" sz="1600" dirty="0"/>
              <a:t>함수 사용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</a:t>
            </a:r>
            <a:r>
              <a:rPr lang="en-US" altLang="ko-KR" sz="1600" dirty="0" err="1"/>
              <a:t>repeat_interleave</a:t>
            </a:r>
            <a:r>
              <a:rPr lang="en-US" altLang="ko-KR" sz="1600" dirty="0"/>
              <a:t>(repeats=.</a:t>
            </a:r>
            <a:r>
              <a:rPr lang="en-US" altLang="ko-KR" sz="1600" dirty="0" err="1"/>
              <a:t>out.shape</a:t>
            </a:r>
            <a:r>
              <a:rPr lang="en-US" altLang="ko-KR" sz="1600" dirty="0"/>
              <a:t>[2])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vocab_size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맞춰줌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mask_3d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가 1인 위치에는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값을, 그렇지 않은 위치에는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Sneg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 갖는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텐서를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생성합니다.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Sneg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일반적으로 큰 음수 값으로 설정되어 손실 계산에서 무시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손실 함수(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criterion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사용하여 손실을 계산합니다.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mask_out.transpose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(2, 1)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로짓의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차원을 교환하여 손실 함수의 입력 형식에 맞</a:t>
            </a:r>
            <a:r>
              <a:rPr lang="ko-KR" altLang="en-US" sz="1400" dirty="0"/>
              <a:t>춤</a:t>
            </a:r>
            <a:endParaRPr lang="en-US" altLang="ko-KR" sz="1400" dirty="0"/>
          </a:p>
          <a:p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avg_loss.backward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호출하여 손실의 기울기를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역전파합니다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optimizer.step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호출하여 모델 파라미터를 업데이트합니다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3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FBC6F-9044-51B5-9283-D8F2A3C1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" y="1612921"/>
            <a:ext cx="5401429" cy="4639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52591" y="1612921"/>
            <a:ext cx="515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챗봇은</a:t>
            </a:r>
            <a:r>
              <a:rPr lang="ko-KR" altLang="en-US" dirty="0"/>
              <a:t> 질문 응답의 형식이므로</a:t>
            </a:r>
            <a:endParaRPr lang="en-US" altLang="ko-KR" dirty="0"/>
          </a:p>
          <a:p>
            <a:r>
              <a:rPr lang="ko-KR" altLang="en-US" dirty="0"/>
              <a:t>데이터도 </a:t>
            </a:r>
            <a:r>
              <a:rPr lang="en-US" altLang="ko-KR" dirty="0"/>
              <a:t>Id, Q, A</a:t>
            </a:r>
            <a:r>
              <a:rPr lang="ko-KR" altLang="en-US" dirty="0"/>
              <a:t>의 컬럼을 만들어 데이터를 각 컬럼에 </a:t>
            </a:r>
            <a:r>
              <a:rPr lang="ko-KR" altLang="en-US" dirty="0" err="1"/>
              <a:t>데입하는</a:t>
            </a:r>
            <a:r>
              <a:rPr lang="ko-KR" altLang="en-US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116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E5048-3894-2A1B-20C2-69F644E7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8" y="1897145"/>
            <a:ext cx="3391373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CB534-043B-6B44-2575-8E6AD5BB27B3}"/>
              </a:ext>
            </a:extLst>
          </p:cNvPr>
          <p:cNvSpPr txBox="1"/>
          <p:nvPr/>
        </p:nvSpPr>
        <p:spPr>
          <a:xfrm>
            <a:off x="5645426" y="1897145"/>
            <a:ext cx="5685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KoGPT</a:t>
            </a:r>
            <a:r>
              <a:rPr lang="ko-KR" altLang="en-US" dirty="0"/>
              <a:t>에서 토큰을 설정해준 방식을 그대로 가져와서 적용</a:t>
            </a:r>
            <a:r>
              <a:rPr lang="en-US" altLang="ko-KR" dirty="0"/>
              <a:t>, </a:t>
            </a:r>
            <a:r>
              <a:rPr lang="ko-KR" altLang="en-US" dirty="0"/>
              <a:t>왜냐하면 </a:t>
            </a:r>
            <a:r>
              <a:rPr lang="en-US" altLang="ko-KR" dirty="0" err="1"/>
              <a:t>KoGPT</a:t>
            </a:r>
            <a:r>
              <a:rPr lang="ko-KR" altLang="en-US" dirty="0"/>
              <a:t>모델을 이용해서 </a:t>
            </a:r>
            <a:r>
              <a:rPr lang="ko-KR" altLang="en-US" dirty="0" err="1"/>
              <a:t>파인튜닝</a:t>
            </a:r>
            <a:r>
              <a:rPr lang="ko-KR" altLang="en-US" dirty="0"/>
              <a:t> 할 거기 때문</a:t>
            </a:r>
            <a:endParaRPr lang="en-US" altLang="ko-KR" dirty="0"/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Q_TKN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질문 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A_TKN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대답토큰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시작토큰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EOS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마지막 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MASK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마스크 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문장 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패딩토큰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마스크 토큰은 모델을 훈련시킬 때 정답을 알려주면 안 되기 때문에 예측할 단어 다음 토큰들을 </a:t>
            </a:r>
            <a:r>
              <a:rPr lang="ko-KR" altLang="en-US" dirty="0" err="1"/>
              <a:t>가려줌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PAD</a:t>
            </a:r>
            <a:r>
              <a:rPr lang="ko-KR" altLang="en-US" dirty="0"/>
              <a:t>토큰은 </a:t>
            </a:r>
            <a:r>
              <a:rPr lang="en-US" altLang="ko-KR" dirty="0"/>
              <a:t>sequence</a:t>
            </a:r>
            <a:r>
              <a:rPr lang="ko-KR" altLang="en-US" dirty="0"/>
              <a:t>의 길이를 똑같이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9254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52591" y="1612921"/>
            <a:ext cx="5155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질문과 정답의 길이를 </a:t>
            </a:r>
            <a:r>
              <a:rPr lang="ko-KR" altLang="en-US" dirty="0" err="1"/>
              <a:t>리턴해주는</a:t>
            </a:r>
            <a:r>
              <a:rPr lang="ko-KR" altLang="en-US" dirty="0"/>
              <a:t> 메서드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단어에서 불용어를 제거하고</a:t>
            </a:r>
            <a:r>
              <a:rPr lang="en-US" altLang="ko-KR" dirty="0"/>
              <a:t>, </a:t>
            </a:r>
            <a:r>
              <a:rPr lang="ko-KR" altLang="en-US" dirty="0"/>
              <a:t>토큰화 해주는 메서드</a:t>
            </a:r>
            <a:endParaRPr lang="en-US" altLang="ko-KR" dirty="0"/>
          </a:p>
          <a:p>
            <a:r>
              <a:rPr lang="ko-KR" altLang="en-US" dirty="0"/>
              <a:t>이 메서드는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"&lt;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usr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&gt;“ + q + "&lt;unused1&gt;"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"&lt;sys&gt;“ + a + "&lt;/s&gt;“ </a:t>
            </a:r>
            <a:r>
              <a:rPr lang="ko-KR" alt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의 형식</a:t>
            </a:r>
            <a:endParaRPr lang="en-US" altLang="ko-KR" b="0" dirty="0">
              <a:solidFill>
                <a:srgbClr val="CE9178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CE9178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각 스페셜 토큰들은 훈련할 때 </a:t>
            </a:r>
            <a:r>
              <a:rPr lang="ko-KR" alt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머신에게</a:t>
            </a:r>
            <a:endParaRPr lang="en-US" altLang="ko-KR" b="0" dirty="0">
              <a:solidFill>
                <a:srgbClr val="CE9178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질문의 시작 질문의 끝 답변의 시작 답변의 끝을 알려주는 역할을 함</a:t>
            </a:r>
            <a:endParaRPr lang="en-US" altLang="ko-KR" b="0" dirty="0">
              <a:solidFill>
                <a:srgbClr val="CE9178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79DB7-DCD0-B81E-7B18-69BE284B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21"/>
            <a:ext cx="6294783" cy="40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52591" y="1612921"/>
            <a:ext cx="515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훈련할 때 질문</a:t>
            </a:r>
            <a:r>
              <a:rPr lang="en-US" altLang="ko-KR" dirty="0"/>
              <a:t>+</a:t>
            </a:r>
            <a:r>
              <a:rPr lang="ko-KR" altLang="en-US" dirty="0"/>
              <a:t>답변의 </a:t>
            </a:r>
            <a:r>
              <a:rPr lang="en-US" altLang="ko-KR" dirty="0"/>
              <a:t>sequence </a:t>
            </a:r>
            <a:r>
              <a:rPr lang="en-US" altLang="ko-KR" dirty="0" err="1"/>
              <a:t>max_length</a:t>
            </a:r>
            <a:r>
              <a:rPr lang="ko-KR" altLang="en-US" dirty="0"/>
              <a:t>를 </a:t>
            </a:r>
            <a:r>
              <a:rPr lang="en-US" altLang="ko-KR" dirty="0"/>
              <a:t>24</a:t>
            </a:r>
            <a:r>
              <a:rPr lang="ko-KR" altLang="en-US" dirty="0"/>
              <a:t>로 했기 때문에 </a:t>
            </a:r>
            <a:r>
              <a:rPr lang="en-US" altLang="ko-KR" dirty="0"/>
              <a:t>24</a:t>
            </a:r>
            <a:r>
              <a:rPr lang="ko-KR" altLang="en-US" dirty="0"/>
              <a:t>가 넘을 때 토큰의 길이를 처리해주는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1E41C0-7520-6978-7BAC-3EDA5151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9" y="1612921"/>
            <a:ext cx="586123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72469" y="1612921"/>
            <a:ext cx="515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r>
              <a:rPr lang="ko-KR" altLang="en-US" dirty="0"/>
              <a:t>은 질문부분을 </a:t>
            </a:r>
            <a:r>
              <a:rPr lang="ko-KR" altLang="en-US" dirty="0" err="1"/>
              <a:t>마스킹하고</a:t>
            </a:r>
            <a:r>
              <a:rPr lang="ko-KR" altLang="en-US" dirty="0"/>
              <a:t> 답변 부분을 실제 토큰으로 </a:t>
            </a:r>
            <a:r>
              <a:rPr lang="ko-KR" altLang="en-US" dirty="0" err="1"/>
              <a:t>체움</a:t>
            </a:r>
            <a:r>
              <a:rPr lang="en-US" altLang="ko-KR" dirty="0"/>
              <a:t>. </a:t>
            </a:r>
            <a:r>
              <a:rPr lang="ko-KR" altLang="en-US" dirty="0"/>
              <a:t>그리하여 답변 훈련에 집중하도록 함</a:t>
            </a:r>
            <a:r>
              <a:rPr lang="en-US" altLang="ko-KR" dirty="0"/>
              <a:t>, </a:t>
            </a:r>
            <a:r>
              <a:rPr lang="ko-KR" altLang="en-US" dirty="0"/>
              <a:t>질문 부분은 학습 시에는 사용되지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토큰들을 토큰 </a:t>
            </a:r>
            <a:r>
              <a:rPr lang="en-US" altLang="ko-KR" dirty="0"/>
              <a:t>id(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로 바꾸고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label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가 </a:t>
            </a:r>
            <a:r>
              <a:rPr lang="en-US" altLang="ko-KR" dirty="0" err="1"/>
              <a:t>max_length</a:t>
            </a:r>
            <a:r>
              <a:rPr lang="ko-KR" altLang="en-US" dirty="0"/>
              <a:t>보다 작을 경우 </a:t>
            </a:r>
            <a:br>
              <a:rPr lang="en-US" altLang="ko-KR" dirty="0"/>
            </a:br>
            <a:r>
              <a:rPr lang="ko-KR" altLang="en-US" dirty="0" err="1"/>
              <a:t>패딩토큰으로</a:t>
            </a:r>
            <a:r>
              <a:rPr lang="ko-KR" altLang="en-US" dirty="0"/>
              <a:t> 패딩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82C94E-DBD4-6552-BDC5-43056010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4" y="1612921"/>
            <a:ext cx="6506816" cy="44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52591" y="1612921"/>
            <a:ext cx="515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한 </a:t>
            </a:r>
            <a:r>
              <a:rPr lang="en-US" altLang="ko-KR" dirty="0" err="1"/>
              <a:t>token_id</a:t>
            </a:r>
            <a:r>
              <a:rPr lang="en-US" altLang="ko-KR" dirty="0"/>
              <a:t>, mask, label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en-US" altLang="ko-KR" dirty="0"/>
              <a:t>torch</a:t>
            </a:r>
            <a:r>
              <a:rPr lang="ko-KR" altLang="en-US" dirty="0"/>
              <a:t>로 훈련 시키기 위해 </a:t>
            </a:r>
            <a:r>
              <a:rPr lang="en-US" altLang="ko-KR" dirty="0"/>
              <a:t>tensor </a:t>
            </a:r>
            <a:r>
              <a:rPr lang="ko-KR" altLang="en-US" dirty="0"/>
              <a:t>형태로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34E5A-8AFF-7B5F-20D5-7E650A855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948"/>
            <a:ext cx="6458851" cy="1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652591" y="1612921"/>
            <a:ext cx="515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Sky</a:t>
            </a:r>
            <a:r>
              <a:rPr lang="ko-KR" altLang="en-US" dirty="0"/>
              <a:t>에서 </a:t>
            </a:r>
            <a:r>
              <a:rPr lang="en-US" altLang="ko-KR" dirty="0"/>
              <a:t>pretrain</a:t>
            </a:r>
            <a:r>
              <a:rPr lang="ko-KR" altLang="en-US" dirty="0"/>
              <a:t>한 </a:t>
            </a:r>
            <a:r>
              <a:rPr lang="en-US" altLang="ko-KR" dirty="0" err="1"/>
              <a:t>kogpt</a:t>
            </a:r>
            <a:r>
              <a:rPr lang="en-US" altLang="ko-KR" dirty="0"/>
              <a:t> </a:t>
            </a:r>
            <a:r>
              <a:rPr lang="ko-KR" altLang="en-US" dirty="0"/>
              <a:t>모델을 가져와서 </a:t>
            </a:r>
            <a:r>
              <a:rPr lang="ko-KR" altLang="en-US" dirty="0" err="1"/>
              <a:t>토크나이저</a:t>
            </a:r>
            <a:r>
              <a:rPr lang="ko-KR" altLang="en-US" dirty="0"/>
              <a:t> 선언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선언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042B0-C189-3731-799F-F4C21084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1" y="1612921"/>
            <a:ext cx="5382376" cy="1657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7DA8F8-AF3D-132E-CFD9-FBB38FAA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2" y="4094922"/>
            <a:ext cx="5620296" cy="3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0817BF-3F19-0D53-B729-BC03C40EE23C}"/>
              </a:ext>
            </a:extLst>
          </p:cNvPr>
          <p:cNvSpPr/>
          <p:nvPr/>
        </p:nvSpPr>
        <p:spPr>
          <a:xfrm>
            <a:off x="2027583" y="503583"/>
            <a:ext cx="7222434" cy="715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파인튜닝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46932-43FD-0B4C-2A6F-C5624DAFF008}"/>
              </a:ext>
            </a:extLst>
          </p:cNvPr>
          <p:cNvSpPr txBox="1"/>
          <p:nvPr/>
        </p:nvSpPr>
        <p:spPr>
          <a:xfrm>
            <a:off x="6467060" y="1569851"/>
            <a:ext cx="515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학습에 사용할 모델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훈련할 데이터 형성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DataLoader</a:t>
            </a:r>
            <a:r>
              <a:rPr lang="ko-KR" altLang="en-US" dirty="0"/>
              <a:t>은 </a:t>
            </a:r>
            <a:r>
              <a:rPr lang="ko-KR" altLang="en-US" dirty="0" err="1"/>
              <a:t>학습전</a:t>
            </a:r>
            <a:r>
              <a:rPr lang="ko-KR" altLang="en-US" dirty="0"/>
              <a:t> 데이터들을 배치 사이즈로 나눠 주는 역할을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collate_fn</a:t>
            </a:r>
            <a:r>
              <a:rPr lang="ko-KR" altLang="en-US" dirty="0"/>
              <a:t>은 </a:t>
            </a:r>
            <a:r>
              <a:rPr lang="en-US" altLang="ko-KR" dirty="0" err="1"/>
              <a:t>collate_batch</a:t>
            </a:r>
            <a:r>
              <a:rPr lang="en-US" altLang="ko-KR" dirty="0"/>
              <a:t> </a:t>
            </a:r>
            <a:r>
              <a:rPr lang="ko-KR" altLang="en-US" dirty="0"/>
              <a:t>함수를 불러와 모델이 </a:t>
            </a:r>
            <a:r>
              <a:rPr lang="ko-KR" altLang="en-US" dirty="0" err="1"/>
              <a:t>텐서로</a:t>
            </a:r>
            <a:r>
              <a:rPr lang="ko-KR" altLang="en-US" dirty="0"/>
              <a:t> 변환된 데이터를</a:t>
            </a:r>
            <a:r>
              <a:rPr lang="en-US" altLang="ko-KR" dirty="0"/>
              <a:t>, </a:t>
            </a:r>
            <a:r>
              <a:rPr lang="ko-KR" altLang="en-US" dirty="0"/>
              <a:t>모델이 필요한 형태의 배치로 구성해줌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F2CA7-5085-3692-C9FE-CBBC646E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1569851"/>
            <a:ext cx="5944430" cy="24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579</Words>
  <Application>Microsoft Office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</dc:creator>
  <cp:lastModifiedBy>OH</cp:lastModifiedBy>
  <cp:revision>1</cp:revision>
  <dcterms:created xsi:type="dcterms:W3CDTF">2024-07-10T05:36:36Z</dcterms:created>
  <dcterms:modified xsi:type="dcterms:W3CDTF">2024-07-10T07:35:07Z</dcterms:modified>
</cp:coreProperties>
</file>