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70" r:id="rId9"/>
    <p:sldId id="263" r:id="rId10"/>
    <p:sldId id="268" r:id="rId11"/>
    <p:sldId id="262" r:id="rId12"/>
    <p:sldId id="271" r:id="rId13"/>
    <p:sldId id="264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36331" y="1300785"/>
            <a:ext cx="10849707" cy="2509213"/>
          </a:xfrm>
        </p:spPr>
        <p:txBody>
          <a:bodyPr/>
          <a:lstStyle/>
          <a:p>
            <a:r>
              <a:rPr lang="en-US" dirty="0"/>
              <a:t>An optimization approach to the multi-player pursuit-evasion problem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156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Coverage</a:t>
            </a:r>
            <a:r>
              <a:rPr lang="sv-SE" dirty="0"/>
              <a:t> </a:t>
            </a:r>
            <a:r>
              <a:rPr lang="sv-SE" dirty="0" err="1"/>
              <a:t>control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2051" name="Picture 3" descr="Initial and final configurations of a heterogeneous robot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1" y="1808940"/>
            <a:ext cx="4764699" cy="473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itial and final configurations of a heterogeneous robot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1808940"/>
            <a:ext cx="4736296" cy="473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9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3774" y="375261"/>
            <a:ext cx="10364451" cy="1596177"/>
          </a:xfrm>
        </p:spPr>
        <p:txBody>
          <a:bodyPr/>
          <a:lstStyle/>
          <a:p>
            <a:r>
              <a:rPr lang="sv-SE" dirty="0"/>
              <a:t>Stängd yta - implementation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3"/>
          </p:nvPr>
        </p:nvSpPr>
        <p:spPr>
          <a:xfrm>
            <a:off x="913774" y="1971438"/>
            <a:ext cx="10363826" cy="3424107"/>
          </a:xfrm>
        </p:spPr>
        <p:txBody>
          <a:bodyPr/>
          <a:lstStyle/>
          <a:p>
            <a:r>
              <a:rPr lang="sv-SE" dirty="0" err="1"/>
              <a:t>Field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sight</a:t>
            </a:r>
            <a:r>
              <a:rPr lang="sv-SE" dirty="0"/>
              <a:t> </a:t>
            </a:r>
          </a:p>
          <a:p>
            <a:r>
              <a:rPr lang="sv-SE" dirty="0" err="1"/>
              <a:t>Bresenhams</a:t>
            </a:r>
            <a:r>
              <a:rPr lang="sv-SE" dirty="0"/>
              <a:t> </a:t>
            </a:r>
            <a:r>
              <a:rPr lang="sv-SE" dirty="0" err="1"/>
              <a:t>linej</a:t>
            </a:r>
            <a:r>
              <a:rPr lang="sv-SE" dirty="0"/>
              <a:t> algoritm</a:t>
            </a:r>
          </a:p>
          <a:p>
            <a:endParaRPr lang="sv-SE" dirty="0"/>
          </a:p>
        </p:txBody>
      </p:sp>
      <p:pic>
        <p:nvPicPr>
          <p:cNvPr id="1028" name="Picture 4" descr="File:Bresenh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9" y="3060484"/>
            <a:ext cx="4959817" cy="26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54" y="2071988"/>
            <a:ext cx="3974908" cy="3968327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1327638" y="6040315"/>
            <a:ext cx="42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Source: </a:t>
            </a:r>
            <a:r>
              <a:rPr lang="sv-SE" dirty="0" err="1"/>
              <a:t>Wikipedia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916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87399" y="143732"/>
            <a:ext cx="10364451" cy="1596177"/>
          </a:xfrm>
        </p:spPr>
        <p:txBody>
          <a:bodyPr/>
          <a:lstStyle/>
          <a:p>
            <a:r>
              <a:rPr lang="sv-SE" dirty="0" err="1"/>
              <a:t>Riemann</a:t>
            </a:r>
            <a:r>
              <a:rPr lang="sv-SE" dirty="0"/>
              <a:t>  </a:t>
            </a:r>
            <a:r>
              <a:rPr lang="sv-SE" dirty="0" err="1"/>
              <a:t>mapping</a:t>
            </a:r>
            <a:endParaRPr lang="sv-SE" dirty="0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3639" y="1320144"/>
            <a:ext cx="9891970" cy="5564233"/>
          </a:xfrm>
        </p:spPr>
      </p:pic>
    </p:spTree>
    <p:extLst>
      <p:ext uri="{BB962C8B-B14F-4D97-AF65-F5344CB8AC3E}">
        <p14:creationId xmlns:p14="http://schemas.microsoft.com/office/powerpoint/2010/main" val="107754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81890" y="258032"/>
            <a:ext cx="10364451" cy="1596177"/>
          </a:xfrm>
        </p:spPr>
        <p:txBody>
          <a:bodyPr/>
          <a:lstStyle/>
          <a:p>
            <a:r>
              <a:rPr lang="sv-SE" dirty="0"/>
              <a:t>Stängd yta simulation</a:t>
            </a: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6058" y="1406770"/>
            <a:ext cx="11236114" cy="5477607"/>
          </a:xfrm>
        </p:spPr>
      </p:pic>
    </p:spTree>
    <p:extLst>
      <p:ext uri="{BB962C8B-B14F-4D97-AF65-F5344CB8AC3E}">
        <p14:creationId xmlns:p14="http://schemas.microsoft.com/office/powerpoint/2010/main" val="92775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Förbättringar och slutord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 dirty="0"/>
              <a:t>Bättre regulator för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vehicle</a:t>
            </a:r>
            <a:r>
              <a:rPr lang="sv-SE" dirty="0"/>
              <a:t> approach</a:t>
            </a:r>
          </a:p>
          <a:p>
            <a:r>
              <a:rPr lang="sv-SE" dirty="0"/>
              <a:t>Bättre metod för att fånga </a:t>
            </a:r>
            <a:r>
              <a:rPr lang="sv-SE" dirty="0" err="1"/>
              <a:t>evader</a:t>
            </a:r>
            <a:r>
              <a:rPr lang="sv-SE" dirty="0"/>
              <a:t> i stängd yta</a:t>
            </a:r>
          </a:p>
          <a:p>
            <a:r>
              <a:rPr lang="sv-SE" dirty="0"/>
              <a:t>Snabbare algoritmer</a:t>
            </a:r>
          </a:p>
          <a:p>
            <a:r>
              <a:rPr lang="sv-SE" dirty="0"/>
              <a:t>slutord </a:t>
            </a:r>
          </a:p>
        </p:txBody>
      </p:sp>
    </p:spTree>
    <p:extLst>
      <p:ext uri="{BB962C8B-B14F-4D97-AF65-F5344CB8AC3E}">
        <p14:creationId xmlns:p14="http://schemas.microsoft.com/office/powerpoint/2010/main" val="244477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3774" y="2245094"/>
            <a:ext cx="10364451" cy="1596177"/>
          </a:xfrm>
        </p:spPr>
        <p:txBody>
          <a:bodyPr/>
          <a:lstStyle/>
          <a:p>
            <a:r>
              <a:rPr lang="sv-SE" dirty="0"/>
              <a:t>Frågor?</a:t>
            </a:r>
          </a:p>
        </p:txBody>
      </p:sp>
    </p:spTree>
    <p:extLst>
      <p:ext uri="{BB962C8B-B14F-4D97-AF65-F5344CB8AC3E}">
        <p14:creationId xmlns:p14="http://schemas.microsoft.com/office/powerpoint/2010/main" val="245154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3"/>
          </p:nvPr>
        </p:nvSpPr>
        <p:spPr>
          <a:xfrm>
            <a:off x="913774" y="1415562"/>
            <a:ext cx="10363826" cy="4375637"/>
          </a:xfrm>
        </p:spPr>
        <p:txBody>
          <a:bodyPr/>
          <a:lstStyle/>
          <a:p>
            <a:r>
              <a:rPr lang="sv-SE" dirty="0"/>
              <a:t>Författare: Yue </a:t>
            </a:r>
            <a:r>
              <a:rPr lang="sv-SE" dirty="0" err="1"/>
              <a:t>jiao</a:t>
            </a:r>
            <a:r>
              <a:rPr lang="sv-SE" dirty="0"/>
              <a:t>,  Ivan </a:t>
            </a:r>
            <a:r>
              <a:rPr lang="sv-SE" dirty="0" err="1"/>
              <a:t>skvortsov</a:t>
            </a:r>
            <a:endParaRPr lang="sv-SE" dirty="0"/>
          </a:p>
          <a:p>
            <a:r>
              <a:rPr lang="sv-SE" dirty="0"/>
              <a:t>Institution: </a:t>
            </a:r>
            <a:r>
              <a:rPr lang="sv-SE" dirty="0" err="1"/>
              <a:t>mathematics</a:t>
            </a:r>
            <a:r>
              <a:rPr lang="sv-SE" dirty="0"/>
              <a:t> institution SCI</a:t>
            </a:r>
          </a:p>
          <a:p>
            <a:r>
              <a:rPr lang="sv-SE" dirty="0"/>
              <a:t>Examinator: </a:t>
            </a:r>
            <a:r>
              <a:rPr lang="sv-SE" dirty="0" err="1"/>
              <a:t>xiaoming</a:t>
            </a:r>
            <a:r>
              <a:rPr lang="sv-SE" dirty="0"/>
              <a:t> Hu</a:t>
            </a:r>
          </a:p>
          <a:p>
            <a:r>
              <a:rPr lang="sv-SE" dirty="0"/>
              <a:t>Handledare: </a:t>
            </a:r>
            <a:r>
              <a:rPr lang="sv-SE" dirty="0" err="1"/>
              <a:t>silun</a:t>
            </a:r>
            <a:r>
              <a:rPr lang="sv-SE" dirty="0"/>
              <a:t> </a:t>
            </a:r>
            <a:r>
              <a:rPr lang="sv-SE" dirty="0" err="1"/>
              <a:t>zhang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913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93461" y="618517"/>
            <a:ext cx="7405077" cy="5553808"/>
          </a:xfrm>
        </p:spPr>
      </p:pic>
    </p:spTree>
    <p:extLst>
      <p:ext uri="{BB962C8B-B14F-4D97-AF65-F5344CB8AC3E}">
        <p14:creationId xmlns:p14="http://schemas.microsoft.com/office/powerpoint/2010/main" val="149541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96191" y="241416"/>
            <a:ext cx="10364451" cy="1596177"/>
          </a:xfrm>
        </p:spPr>
        <p:txBody>
          <a:bodyPr/>
          <a:lstStyle/>
          <a:p>
            <a:r>
              <a:rPr lang="sv-SE" dirty="0"/>
              <a:t>Bakgrund</a:t>
            </a: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75903" y="1670539"/>
            <a:ext cx="9005025" cy="4458226"/>
          </a:xfrm>
        </p:spPr>
      </p:pic>
    </p:spTree>
    <p:extLst>
      <p:ext uri="{BB962C8B-B14F-4D97-AF65-F5344CB8AC3E}">
        <p14:creationId xmlns:p14="http://schemas.microsoft.com/office/powerpoint/2010/main" val="190586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25645"/>
          </a:xfrm>
        </p:spPr>
        <p:txBody>
          <a:bodyPr/>
          <a:lstStyle/>
          <a:p>
            <a:r>
              <a:rPr lang="sv-SE" dirty="0"/>
              <a:t>Vårt problem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3"/>
          </p:nvPr>
        </p:nvSpPr>
        <p:spPr>
          <a:xfrm>
            <a:off x="913774" y="1503486"/>
            <a:ext cx="10363826" cy="4287714"/>
          </a:xfrm>
        </p:spPr>
        <p:txBody>
          <a:bodyPr/>
          <a:lstStyle/>
          <a:p>
            <a:r>
              <a:rPr lang="sv-SE" dirty="0"/>
              <a:t>flera </a:t>
            </a:r>
            <a:r>
              <a:rPr lang="sv-SE" dirty="0" err="1"/>
              <a:t>pursuer</a:t>
            </a:r>
            <a:endParaRPr lang="sv-SE" dirty="0"/>
          </a:p>
          <a:p>
            <a:r>
              <a:rPr lang="sv-SE" dirty="0"/>
              <a:t>en </a:t>
            </a:r>
            <a:r>
              <a:rPr lang="sv-SE" dirty="0" err="1"/>
              <a:t>evader</a:t>
            </a:r>
            <a:endParaRPr lang="sv-SE" dirty="0"/>
          </a:p>
          <a:p>
            <a:r>
              <a:rPr lang="sv-SE" dirty="0"/>
              <a:t>Öppen yta utan hinder och andra ordningens dynamik</a:t>
            </a:r>
          </a:p>
          <a:p>
            <a:r>
              <a:rPr lang="sv-SE" dirty="0"/>
              <a:t>stängd yta med hinder och första ordningens dynamik</a:t>
            </a:r>
          </a:p>
        </p:txBody>
      </p:sp>
    </p:spTree>
    <p:extLst>
      <p:ext uri="{BB962C8B-B14F-4D97-AF65-F5344CB8AC3E}">
        <p14:creationId xmlns:p14="http://schemas.microsoft.com/office/powerpoint/2010/main" val="299112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Öppen yta implementation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vehicle</a:t>
            </a:r>
            <a:r>
              <a:rPr lang="sv-SE" dirty="0"/>
              <a:t> approach</a:t>
            </a:r>
          </a:p>
          <a:p>
            <a:r>
              <a:rPr lang="sv-SE" dirty="0" err="1"/>
              <a:t>Pursuerns</a:t>
            </a:r>
            <a:r>
              <a:rPr lang="sv-SE" dirty="0"/>
              <a:t> och </a:t>
            </a:r>
            <a:r>
              <a:rPr lang="sv-SE" dirty="0" err="1"/>
              <a:t>evaderns</a:t>
            </a:r>
            <a:r>
              <a:rPr lang="sv-SE" dirty="0"/>
              <a:t> dynamik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1026" name="Picture 2" descr="http://ascc.okstate.edu/sites/default/files/pictures/project/project_ry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404" y="1686844"/>
            <a:ext cx="5272203" cy="478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19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8684" y="425087"/>
            <a:ext cx="10364451" cy="1596177"/>
          </a:xfrm>
        </p:spPr>
        <p:txBody>
          <a:bodyPr/>
          <a:lstStyle/>
          <a:p>
            <a:r>
              <a:rPr lang="sv-SE" dirty="0"/>
              <a:t>Öppen yta simulation</a:t>
            </a: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8684" y="1552746"/>
            <a:ext cx="10359541" cy="5050277"/>
          </a:xfrm>
        </p:spPr>
      </p:pic>
    </p:spTree>
    <p:extLst>
      <p:ext uri="{BB962C8B-B14F-4D97-AF65-F5344CB8AC3E}">
        <p14:creationId xmlns:p14="http://schemas.microsoft.com/office/powerpoint/2010/main" val="174683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08626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47578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Stängd yta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 dirty="0"/>
              <a:t>Rektangulär yta med rektangulära hinder</a:t>
            </a:r>
          </a:p>
          <a:p>
            <a:r>
              <a:rPr lang="sv-SE" dirty="0" err="1"/>
              <a:t>Coverage</a:t>
            </a:r>
            <a:r>
              <a:rPr lang="sv-SE" dirty="0"/>
              <a:t> </a:t>
            </a:r>
            <a:r>
              <a:rPr lang="sv-SE" dirty="0" err="1"/>
              <a:t>control</a:t>
            </a:r>
            <a:endParaRPr lang="sv-SE" dirty="0"/>
          </a:p>
          <a:p>
            <a:r>
              <a:rPr lang="sv-SE" dirty="0" err="1"/>
              <a:t>Vikfunktion</a:t>
            </a:r>
            <a:endParaRPr lang="sv-SE" dirty="0"/>
          </a:p>
          <a:p>
            <a:r>
              <a:rPr lang="sv-SE" dirty="0"/>
              <a:t>Normalfördelning</a:t>
            </a:r>
          </a:p>
          <a:p>
            <a:r>
              <a:rPr lang="sv-SE" dirty="0" err="1"/>
              <a:t>Riemann</a:t>
            </a:r>
            <a:r>
              <a:rPr lang="sv-SE" dirty="0"/>
              <a:t> </a:t>
            </a:r>
            <a:r>
              <a:rPr lang="sv-SE" dirty="0" err="1"/>
              <a:t>mapping</a:t>
            </a:r>
            <a:r>
              <a:rPr lang="sv-SE" dirty="0"/>
              <a:t> </a:t>
            </a:r>
            <a:r>
              <a:rPr lang="sv-SE" dirty="0" err="1"/>
              <a:t>theorem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8" y="2117360"/>
            <a:ext cx="5231425" cy="39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283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pe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TM04033925[[fn=Droppe]]</Template>
  <TotalTime>1471</TotalTime>
  <Words>121</Words>
  <Application>Microsoft Office PowerPoint</Application>
  <PresentationFormat>Bredbild</PresentationFormat>
  <Paragraphs>34</Paragraphs>
  <Slides>15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Droppe</vt:lpstr>
      <vt:lpstr>An optimization approach to the multi-player pursuit-evasion problem</vt:lpstr>
      <vt:lpstr>PowerPoint-presentation</vt:lpstr>
      <vt:lpstr>PowerPoint-presentation</vt:lpstr>
      <vt:lpstr>Bakgrund</vt:lpstr>
      <vt:lpstr>Vårt problem</vt:lpstr>
      <vt:lpstr>Öppen yta implementation</vt:lpstr>
      <vt:lpstr>Öppen yta simulation</vt:lpstr>
      <vt:lpstr>PowerPoint-presentation</vt:lpstr>
      <vt:lpstr>Stängd yta</vt:lpstr>
      <vt:lpstr>Coverage control</vt:lpstr>
      <vt:lpstr>Stängd yta - implementation</vt:lpstr>
      <vt:lpstr>Riemann  mapping</vt:lpstr>
      <vt:lpstr>Stängd yta simulation</vt:lpstr>
      <vt:lpstr>Förbättringar och slutord</vt:lpstr>
      <vt:lpstr>Frågor?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optimization approach to the multi-player pursuit-evasion problem</dc:title>
  <dc:creator>Yue Jiao</dc:creator>
  <cp:lastModifiedBy>Yue Jiao</cp:lastModifiedBy>
  <cp:revision>30</cp:revision>
  <dcterms:created xsi:type="dcterms:W3CDTF">2017-05-14T22:16:10Z</dcterms:created>
  <dcterms:modified xsi:type="dcterms:W3CDTF">2017-05-16T10:16:21Z</dcterms:modified>
</cp:coreProperties>
</file>