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Spektrometri</a:t>
            </a:r>
            <a:r>
              <a:rPr lang="en-US" b="1" dirty="0"/>
              <a:t> </a:t>
            </a:r>
            <a:r>
              <a:rPr lang="en-US" b="1" dirty="0" err="1"/>
              <a:t>av</a:t>
            </a:r>
            <a:r>
              <a:rPr lang="en-US" b="1" dirty="0"/>
              <a:t> </a:t>
            </a:r>
            <a:r>
              <a:rPr lang="en-US" b="1" dirty="0" err="1"/>
              <a:t>atomer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09.jpg" descr="bohr1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61147" y="408740"/>
            <a:ext cx="7688179" cy="60271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513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08.jpg" descr="elevels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73315" y="336883"/>
            <a:ext cx="6971783" cy="630930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8765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07.gif" descr="heliumlev.g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84075" y="216371"/>
            <a:ext cx="6534537" cy="6299395"/>
          </a:xfrm>
          <a:prstGeom prst="rect">
            <a:avLst/>
          </a:prstGeom>
          <a:solidFill>
            <a:schemeClr val="tx1"/>
          </a:solidFill>
          <a:ln/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10804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06.jpg" descr="C-en mm Hjpg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68803" y="945397"/>
            <a:ext cx="11087214" cy="48328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625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05.jpg" descr="C-EN mm hejpg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1612" y="933772"/>
            <a:ext cx="11605572" cy="50606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3526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8000" dirty="0" smtClean="0">
                <a:solidFill>
                  <a:schemeClr val="tx1"/>
                </a:solidFill>
              </a:rPr>
              <a:t>Projekt innehåll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7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8000" dirty="0" smtClean="0">
                <a:solidFill>
                  <a:schemeClr val="tx1"/>
                </a:solidFill>
              </a:rPr>
              <a:t>Tack så mycket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734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Spektrometri av atomer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Spektrometri av atomer</dc:title>
  <dc:creator>Yue Jiao</dc:creator>
  <cp:lastModifiedBy>Yue Jiao</cp:lastModifiedBy>
  <cp:revision>1</cp:revision>
  <dcterms:created xsi:type="dcterms:W3CDTF">2015-05-24T13:24:02Z</dcterms:created>
  <dcterms:modified xsi:type="dcterms:W3CDTF">2015-05-24T13:49:05Z</dcterms:modified>
</cp:coreProperties>
</file>