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745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744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20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8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035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72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062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96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316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55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31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2842-C84A-401E-838F-A99790EC39CC}" type="datetimeFigureOut">
              <a:rPr lang="sv-SE" smtClean="0"/>
              <a:t>2016-10-09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0898-B105-4B16-B90D-17489E788A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055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012"/>
            <a:ext cx="10515600" cy="1325563"/>
          </a:xfrm>
        </p:spPr>
        <p:txBody>
          <a:bodyPr/>
          <a:lstStyle/>
          <a:p>
            <a:r>
              <a:rPr lang="en-GB" b="1" dirty="0"/>
              <a:t>Satellite mass and dimension establishment 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966"/>
            <a:ext cx="10515600" cy="4351338"/>
          </a:xfrm>
        </p:spPr>
        <p:txBody>
          <a:bodyPr/>
          <a:lstStyle/>
          <a:p>
            <a:r>
              <a:rPr lang="en-GB" dirty="0"/>
              <a:t>Baseline: SMART-OLEV</a:t>
            </a:r>
          </a:p>
          <a:p>
            <a:pPr lvl="1"/>
            <a:r>
              <a:rPr lang="en-GB" dirty="0"/>
              <a:t>Similar mission, similar design</a:t>
            </a:r>
            <a:endParaRPr lang="sv-SE" dirty="0"/>
          </a:p>
          <a:p>
            <a:r>
              <a:rPr lang="en-GB" dirty="0"/>
              <a:t>Detailed comparison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41" y="1388326"/>
            <a:ext cx="2372187" cy="2550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84" y="4180994"/>
            <a:ext cx="4858577" cy="2677006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9260991" y="3708767"/>
            <a:ext cx="2523392" cy="29014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03823"/>
              </p:ext>
            </p:extLst>
          </p:nvPr>
        </p:nvGraphicFramePr>
        <p:xfrm>
          <a:off x="982691" y="2845681"/>
          <a:ext cx="6133293" cy="3226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431">
                  <a:extLst>
                    <a:ext uri="{9D8B030D-6E8A-4147-A177-3AD203B41FA5}">
                      <a16:colId xmlns:a16="http://schemas.microsoft.com/office/drawing/2014/main" val="194025946"/>
                    </a:ext>
                  </a:extLst>
                </a:gridCol>
                <a:gridCol w="2044431">
                  <a:extLst>
                    <a:ext uri="{9D8B030D-6E8A-4147-A177-3AD203B41FA5}">
                      <a16:colId xmlns:a16="http://schemas.microsoft.com/office/drawing/2014/main" val="1821700128"/>
                    </a:ext>
                  </a:extLst>
                </a:gridCol>
                <a:gridCol w="2044431">
                  <a:extLst>
                    <a:ext uri="{9D8B030D-6E8A-4147-A177-3AD203B41FA5}">
                      <a16:colId xmlns:a16="http://schemas.microsoft.com/office/drawing/2014/main" val="449610997"/>
                    </a:ext>
                  </a:extLst>
                </a:gridCol>
              </a:tblGrid>
              <a:tr h="39850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SMART-OLEV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Ours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39763"/>
                  </a:ext>
                </a:extLst>
              </a:tr>
              <a:tr h="3985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General</a:t>
                      </a:r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Similar design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54319"/>
                  </a:ext>
                </a:extLst>
              </a:tr>
              <a:tr h="3985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Thrusters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 x PPS-1350-G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BHT-8000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04686"/>
                  </a:ext>
                </a:extLst>
              </a:tr>
              <a:tr h="4363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Thrusters’ mass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 x 5.30kg = 32kg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 kg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01168"/>
                  </a:ext>
                </a:extLst>
              </a:tr>
              <a:tr h="3985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Thrusters’ power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 x 1.5</a:t>
                      </a:r>
                      <a:r>
                        <a:rPr lang="en-GB" baseline="0" dirty="0"/>
                        <a:t>kW = 9kW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 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00357"/>
                  </a:ext>
                </a:extLst>
              </a:tr>
              <a:tr h="3985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Battery’s mass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 kg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5652"/>
                  </a:ext>
                </a:extLst>
              </a:tr>
              <a:tr h="3985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Propellant’s mass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350 kg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300 kg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90144"/>
                  </a:ext>
                </a:extLst>
              </a:tr>
              <a:tr h="399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Totally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ton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ton – 37kg </a:t>
                      </a:r>
                      <a:r>
                        <a:rPr lang="sv-S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1 ton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20160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86" y="1388329"/>
            <a:ext cx="581201" cy="50354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0" y="1388328"/>
            <a:ext cx="581201" cy="5035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05" y="1388327"/>
            <a:ext cx="581201" cy="5035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765" y="1388326"/>
            <a:ext cx="581201" cy="50354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11" y="1388328"/>
            <a:ext cx="581201" cy="5035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65" y="1388327"/>
            <a:ext cx="581201" cy="503541"/>
          </a:xfrm>
          <a:prstGeom prst="rect">
            <a:avLst/>
          </a:prstGeom>
        </p:spPr>
      </p:pic>
      <p:sp>
        <p:nvSpPr>
          <p:cNvPr id="36" name="Arrow: Down 35"/>
          <p:cNvSpPr/>
          <p:nvPr/>
        </p:nvSpPr>
        <p:spPr>
          <a:xfrm rot="19885106">
            <a:off x="7368039" y="1998601"/>
            <a:ext cx="159120" cy="56549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76" y="2574252"/>
            <a:ext cx="1284813" cy="133998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657961" y="1336624"/>
            <a:ext cx="3261946" cy="6066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TextBox 39"/>
          <p:cNvSpPr txBox="1"/>
          <p:nvPr/>
        </p:nvSpPr>
        <p:spPr>
          <a:xfrm>
            <a:off x="9876712" y="3394290"/>
            <a:ext cx="2064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Ref: Smart-OLEV project</a:t>
            </a:r>
            <a:endParaRPr lang="sv-SE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606684" y="3929204"/>
            <a:ext cx="1118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Ref: </a:t>
            </a:r>
            <a:r>
              <a:rPr lang="en-GB" sz="1100" dirty="0" err="1"/>
              <a:t>Busek</a:t>
            </a:r>
            <a:r>
              <a:rPr lang="en-GB" sz="1100" dirty="0"/>
              <a:t> Co.</a:t>
            </a:r>
            <a:endParaRPr lang="sv-SE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6934" y="1952274"/>
            <a:ext cx="2691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Ref: Safran Aircraft Engines</a:t>
            </a:r>
            <a:endParaRPr lang="sv-SE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7638679" y="5644851"/>
            <a:ext cx="220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Ref: Spaceflight </a:t>
            </a:r>
            <a:r>
              <a:rPr lang="sv-SE" sz="900" dirty="0" err="1"/>
              <a:t>Now</a:t>
            </a:r>
            <a:r>
              <a:rPr lang="sv-SE" sz="900" dirty="0"/>
              <a:t> </a:t>
            </a:r>
            <a:r>
              <a:rPr lang="sv-SE" sz="900" dirty="0" err="1"/>
              <a:t>Inc</a:t>
            </a:r>
            <a:r>
              <a:rPr lang="sv-SE" sz="900" dirty="0"/>
              <a:t>., </a:t>
            </a:r>
            <a:r>
              <a:rPr lang="sv-SE" sz="900" dirty="0" err="1"/>
              <a:t>Photoshoped</a:t>
            </a:r>
            <a:r>
              <a:rPr lang="sv-SE" sz="900" dirty="0"/>
              <a:t>. 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121732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Satellite mass and dimension establishment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Jiao</dc:creator>
  <cp:lastModifiedBy>Yue Jiao</cp:lastModifiedBy>
  <cp:revision>8</cp:revision>
  <dcterms:created xsi:type="dcterms:W3CDTF">2016-10-09T13:33:28Z</dcterms:created>
  <dcterms:modified xsi:type="dcterms:W3CDTF">2016-10-09T15:02:29Z</dcterms:modified>
</cp:coreProperties>
</file>