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.howstuffworks.com/environmental/green-science/thin-film-solar-cell3.htm/printable" TargetMode="External"/><Relationship Id="rId2" Type="http://schemas.openxmlformats.org/officeDocument/2006/relationships/hyperlink" Target="http://feber.se/bil/tag/solcellsladd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veducation.org/pvcdrom/manufacturing/high-efficiency" TargetMode="External"/><Relationship Id="rId4" Type="http://schemas.openxmlformats.org/officeDocument/2006/relationships/hyperlink" Target="http://cdn.solarcontact.com/images/solar-panels/Solar%20cell%20efficiency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Tunnfilmsteknologi för solceller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Joachim </a:t>
            </a:r>
            <a:r>
              <a:rPr lang="sv-SE" dirty="0" err="1" smtClean="0"/>
              <a:t>Ranemo</a:t>
            </a:r>
            <a:r>
              <a:rPr lang="sv-SE" dirty="0" smtClean="0"/>
              <a:t>, Mattias Jönsson och </a:t>
            </a:r>
            <a:r>
              <a:rPr lang="sv-SE" dirty="0" err="1" smtClean="0"/>
              <a:t>Yue</a:t>
            </a:r>
            <a:r>
              <a:rPr lang="sv-SE" dirty="0" smtClean="0"/>
              <a:t> </a:t>
            </a:r>
            <a:r>
              <a:rPr lang="sv-SE" dirty="0" err="1" smtClean="0"/>
              <a:t>Jiao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91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Applikationer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Elproduktion på avlägsna platser</a:t>
            </a:r>
          </a:p>
          <a:p>
            <a:r>
              <a:rPr lang="sv-SE" dirty="0" smtClean="0"/>
              <a:t>Integrering i produkter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0" y="3768097"/>
            <a:ext cx="4286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CIGS solceller ”skrivs ut”</a:t>
            </a:r>
          </a:p>
          <a:p>
            <a:r>
              <a:rPr lang="sv-SE" dirty="0" smtClean="0"/>
              <a:t>Liten materialåtgång</a:t>
            </a:r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2" y="2133600"/>
            <a:ext cx="2726667" cy="40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Verkningsgrad</a:t>
            </a:r>
            <a:endParaRPr lang="sv-SE" dirty="0"/>
          </a:p>
        </p:txBody>
      </p:sp>
      <p:pic>
        <p:nvPicPr>
          <p:cNvPr id="1026" name="Picture 2" descr="http://cdn.solarcontact.com/images/solar-panels/Solar%20cell%20efficienc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65" y="1506828"/>
            <a:ext cx="7110763" cy="4987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ed 3"/>
          <p:cNvSpPr/>
          <p:nvPr/>
        </p:nvSpPr>
        <p:spPr>
          <a:xfrm rot="4144045">
            <a:off x="9922580" y="3790855"/>
            <a:ext cx="523903" cy="817664"/>
          </a:xfrm>
          <a:prstGeom prst="downArrow">
            <a:avLst>
              <a:gd name="adj1" fmla="val 50000"/>
              <a:gd name="adj2" fmla="val 51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98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Funktion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N-skiktet och P-skiktet</a:t>
            </a:r>
          </a:p>
          <a:p>
            <a:r>
              <a:rPr lang="sv-SE" dirty="0" smtClean="0"/>
              <a:t>Ljus exciterar elektroner</a:t>
            </a:r>
          </a:p>
          <a:p>
            <a:endParaRPr lang="sv-SE" dirty="0"/>
          </a:p>
          <a:p>
            <a:r>
              <a:rPr lang="sv-SE" dirty="0" smtClean="0"/>
              <a:t>Alla fotoner absorberas inte</a:t>
            </a:r>
          </a:p>
          <a:p>
            <a:r>
              <a:rPr lang="sv-SE" dirty="0" smtClean="0"/>
              <a:t>Elektroner absorberar specifik energi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49" y="3644210"/>
            <a:ext cx="52387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Kostnadsjämförelse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Tunnfilmssolceller </a:t>
                </a:r>
                <a:r>
                  <a:rPr lang="sv-SE" dirty="0" smtClean="0"/>
                  <a:t>cirka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𝑘𝑟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sv-SE" dirty="0" smtClean="0"/>
              </a:p>
              <a:p>
                <a:r>
                  <a:rPr lang="sv-SE" dirty="0" smtClean="0"/>
                  <a:t>Traditionella solceller cirka </a:t>
                </a:r>
                <a14:m>
                  <m:oMath xmlns:m="http://schemas.openxmlformats.org/officeDocument/2006/math">
                    <m:r>
                      <a:rPr lang="sv-SE" b="0" i="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𝑘𝑟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sv-SE" dirty="0"/>
              </a:p>
              <a:p>
                <a:endParaRPr lang="sv-S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𝑠𝑜𝑙𝑐𝑒𝑙𝑙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𝑠𝑜𝑙𝑐𝑒𝑙𝑙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𝑚𝑎𝑟𝑘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 &amp; 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𝑎𝑟𝑏𝑒𝑡𝑒</m:t>
                            </m:r>
                          </m:sub>
                        </m:sSub>
                      </m:e>
                    </m:d>
                  </m:oMath>
                </a14:m>
                <a:endParaRPr lang="sv-SE" dirty="0" smtClean="0"/>
              </a:p>
              <a:p>
                <a:endParaRPr lang="sv-SE" dirty="0"/>
              </a:p>
              <a:p>
                <a:r>
                  <a:rPr lang="sv-SE" dirty="0" smtClean="0"/>
                  <a:t>Maxkostnad för mark och arbete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500 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𝑘𝑟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dirty="0" smtClean="0"/>
              </a:p>
            </p:txBody>
          </p:sp>
        </mc:Choice>
        <mc:Fallback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5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Slutsats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låg verkningsgrad för kraftverk</a:t>
            </a:r>
          </a:p>
          <a:p>
            <a:r>
              <a:rPr lang="sv-SE" dirty="0" smtClean="0"/>
              <a:t>Intressant för privat elproduktion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7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Referenser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smtClean="0"/>
              <a:t>Bild 1 </a:t>
            </a:r>
            <a:r>
              <a:rPr lang="sv-SE" dirty="0"/>
              <a:t>-</a:t>
            </a:r>
            <a:r>
              <a:rPr lang="sv-SE" b="1" dirty="0"/>
              <a:t> </a:t>
            </a:r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feber.se/bil/tag/solcellsladdare</a:t>
            </a:r>
            <a:endParaRPr lang="sv-SE" dirty="0" smtClean="0"/>
          </a:p>
          <a:p>
            <a:r>
              <a:rPr lang="sv-SE" b="1" dirty="0" smtClean="0"/>
              <a:t>Bild 2 </a:t>
            </a:r>
            <a:r>
              <a:rPr lang="sv-SE" dirty="0"/>
              <a:t>- </a:t>
            </a: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science.howstuffworks.com/environmental/green-science/thin-film-solar-cell3.htm/printable</a:t>
            </a:r>
            <a:endParaRPr lang="sv-SE" dirty="0" smtClean="0"/>
          </a:p>
          <a:p>
            <a:r>
              <a:rPr lang="sv-SE" b="1" dirty="0" smtClean="0"/>
              <a:t>Bild 3 </a:t>
            </a:r>
            <a:r>
              <a:rPr lang="sv-SE" dirty="0"/>
              <a:t>- </a:t>
            </a:r>
            <a:r>
              <a:rPr lang="sv-SE" dirty="0">
                <a:hlinkClick r:id="rId4"/>
              </a:rPr>
              <a:t>http://</a:t>
            </a:r>
            <a:r>
              <a:rPr lang="sv-SE" dirty="0" smtClean="0">
                <a:hlinkClick r:id="rId4"/>
              </a:rPr>
              <a:t>cdn.solarcontact.com/images/solar-panels/Solar%20cell%20efficiency.jpg</a:t>
            </a:r>
            <a:r>
              <a:rPr lang="sv-SE" dirty="0" smtClean="0"/>
              <a:t> </a:t>
            </a:r>
            <a:endParaRPr lang="sv-SE" b="1" dirty="0" smtClean="0"/>
          </a:p>
          <a:p>
            <a:r>
              <a:rPr lang="sv-SE" b="1" dirty="0" smtClean="0"/>
              <a:t>Bild 4 </a:t>
            </a:r>
            <a:r>
              <a:rPr lang="sv-SE" dirty="0"/>
              <a:t>- </a:t>
            </a:r>
            <a:r>
              <a:rPr lang="sv-SE" dirty="0">
                <a:hlinkClick r:id="rId5"/>
              </a:rPr>
              <a:t>http://</a:t>
            </a:r>
            <a:r>
              <a:rPr lang="sv-SE" dirty="0" smtClean="0">
                <a:hlinkClick r:id="rId5"/>
              </a:rPr>
              <a:t>pveducation.org/pvcdrom/manufacturing/high-efficiency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Länkar finns på afsa.se/solarcell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673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nga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</TotalTime>
  <Words>97</Words>
  <Application>Microsoft Office PowerPoint</Application>
  <PresentationFormat>Bredbild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Slinga</vt:lpstr>
      <vt:lpstr>Tunnfilmsteknologi för solceller</vt:lpstr>
      <vt:lpstr>Applikationer</vt:lpstr>
      <vt:lpstr>Produktion</vt:lpstr>
      <vt:lpstr>Verkningsgrad</vt:lpstr>
      <vt:lpstr>Funktion</vt:lpstr>
      <vt:lpstr>Kostnadsjämförelse</vt:lpstr>
      <vt:lpstr>Slutsats</vt:lpstr>
      <vt:lpstr>Referenser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Tunnfilmsteknologi för solceller</dc:title>
  <dc:creator>Mattias Jönsson</dc:creator>
  <cp:lastModifiedBy>Mattias Jönsson</cp:lastModifiedBy>
  <cp:revision>14</cp:revision>
  <dcterms:created xsi:type="dcterms:W3CDTF">2013-11-04T07:40:26Z</dcterms:created>
  <dcterms:modified xsi:type="dcterms:W3CDTF">2013-11-04T16:04:49Z</dcterms:modified>
</cp:coreProperties>
</file>