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7E33E-5F9D-4260-BB89-4C802233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7111C-312E-46A4-859C-78C20572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3ACF-7C50-4A75-B790-89B52ED8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FCFC-4315-4E96-876C-652AAA6E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91E85-B1BB-49FB-9AF6-D0828E6D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6211-45BB-4134-9593-9BF574DE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3CA58-86B8-4A1B-ACB8-101E99D3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B6099-2099-46EB-A640-5C6F0F34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EDF47-A8F4-4C36-8671-59391CDB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5BC94-3BF3-445E-8E8E-F4D3CF29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4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EE133-2269-461D-AF05-3831D92F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F834A-59CB-433C-902C-ED0FA29B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D55AB-1C01-46CB-AC4E-C17964D7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6F868-220E-4FB4-878F-182FC38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CC523-DD7F-4CF8-800F-03699C6F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EFD3-2828-4E2E-9436-B771DE6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2A23A-02CA-4133-886C-C2A1BC93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1B5C7-6EBB-4BB3-A2F2-E76A4E73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4A09E-C81C-4DA7-B276-C1E472C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91F7E-9787-492B-831A-3F9E137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6504-A25D-4A58-87EF-F0FAA5B4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60086-387C-4E63-B6A4-320BF2F0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C7B9B-200D-47D2-B7FA-2736E705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25E7B-3238-44F6-9A5D-6897D8AA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C7F0B-7341-4233-B326-55053255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E2D9-32CA-4419-AF08-70D10C1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818AC-02EE-4B99-9DE5-D4EDA0616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11FB2-6DF0-485C-A1D2-0B4E8BE80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AEF2C-7E24-4BC0-94EC-54DBD7A3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BE3D4-D0F0-418D-A844-6099EE0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4D7C6-9BCC-4281-91E0-0DBBA0A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672C-915B-4263-AB67-5876A5AC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1273C-8A2E-4271-B5CA-148461A7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77D65-BC12-43CC-8E74-9F172193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DC489-E83F-4876-8F46-153D5A85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CFD78-0C5F-47FF-B4FC-CE4FEE13E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660465-9A17-4298-BF7B-B983BF14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C418B0-64C4-4CD4-AC7F-AD33C3F6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93576-46B5-415A-BCEB-A03B78AD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854D7-D788-4613-8BC9-9386CAA5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F0B74-991E-4F94-B058-D1E79B90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4A49B-85BC-4F82-8E15-176898EB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C0173-A607-4E6A-8A9A-921239A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123DD-ADBE-4375-88D0-7D2518DB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FEEFD-846E-4589-871E-A7B47588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06D49-6E43-4F28-9348-1E00A5CC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E4473-7EEB-4AE1-B952-67B98A08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CBB08-D6A0-487C-A2B2-E6B0428E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ED988-C139-4426-AF55-E5D7EF96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A992A-FFAB-4F2B-8F5F-1AFFBA8A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94EA5-9251-41AE-BF80-C32D0281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87F5A-D5AF-4BBC-8B6A-81F06079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0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BFF9A-A5C1-4658-8B17-44EEC546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A0702-D6EC-4D85-86C9-7C372E64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7C209-4400-486D-B71E-08CF7063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CD46A-C0C4-4A1F-A405-4A430455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CD92B-A5FB-4810-9528-CFEF9AB7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0D69F-8B6B-4630-96AE-43E8CF8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1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29AF0F-64B0-4CED-93F5-7E5F1DE3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C76C8-3D6C-44EF-A5E5-A1E82ECD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DD704-A4C4-4FBF-B134-37FFF1535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27C9-341F-4187-A165-099FF23E3867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E01E-685A-4B02-85A7-2F944CEC5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E453F-D8FC-4825-AF48-A07CC4D5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60E6-786C-4624-A796-BA7BD844D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6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224711-290F-4D23-8C3A-C3CECD87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-1610032"/>
            <a:ext cx="10078064" cy="100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849C0B-FB87-4219-AE0E-8E198FE5827E}"/>
              </a:ext>
            </a:extLst>
          </p:cNvPr>
          <p:cNvSpPr txBox="1"/>
          <p:nvPr/>
        </p:nvSpPr>
        <p:spPr>
          <a:xfrm>
            <a:off x="1752600" y="2026083"/>
            <a:ext cx="8686800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《Combination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（缝合体）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》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是一款反乌托邦的概念解密游戏，我们构想了一个社会功能部分退化的近未来世界，互联网的高速发展，人际联系逐渐微弱，逐渐变成了类似于蚂蚁的严密群体关系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——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阶级利益分明，利己主义至上，高效率协作的同时又“严格”地各取所需。</a:t>
            </a:r>
          </a:p>
        </p:txBody>
      </p:sp>
    </p:spTree>
    <p:extLst>
      <p:ext uri="{BB962C8B-B14F-4D97-AF65-F5344CB8AC3E}">
        <p14:creationId xmlns:p14="http://schemas.microsoft.com/office/powerpoint/2010/main" val="42204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936251-9FDB-4F69-8E5F-D5CADE96E77E}"/>
              </a:ext>
            </a:extLst>
          </p:cNvPr>
          <p:cNvSpPr txBox="1"/>
          <p:nvPr/>
        </p:nvSpPr>
        <p:spPr>
          <a:xfrm>
            <a:off x="2054942" y="867209"/>
            <a:ext cx="8082116" cy="512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是一个足不出户、沉迷网络的小宅青年，他没有朋友，没有工作，更不懂“群居”为何物，一切活动都是在网络上完成。唯一熟悉的只有儿时死党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David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，虽然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已经忘记上一次见到他是什么时候了。</a:t>
            </a:r>
            <a:endParaRPr lang="en-US" altLang="zh-CN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indent="228600" algn="l">
              <a:lnSpc>
                <a:spcPct val="150000"/>
              </a:lnSpc>
            </a:pPr>
            <a:endParaRPr lang="zh-CN" alt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indent="228600"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有一天，门口传来一些奇怪的声音。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突然心血来潮想出门看看，于是他打开门，发现外面的人都变成了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巨型蚂蚁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，不停地搬运着成千上万的”货物“。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很快就意识到，那是他再熟悉不过的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——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快递盒。他们之间没有任何交流，只有那密密麻麻的脚步声，萦绕在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的脑袋里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......</a:t>
            </a:r>
          </a:p>
          <a:p>
            <a:pPr indent="228600" algn="l"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indent="228600" algn="l"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Tom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要做的第一件事，就是找到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-apple-system"/>
              </a:rPr>
              <a:t>David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161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8D2EC8-E612-4D55-8824-FBA3F83D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197E8C-ECFC-4549-90D6-24BEDE78B350}"/>
              </a:ext>
            </a:extLst>
          </p:cNvPr>
          <p:cNvSpPr txBox="1"/>
          <p:nvPr/>
        </p:nvSpPr>
        <p:spPr>
          <a:xfrm>
            <a:off x="811161" y="604684"/>
            <a:ext cx="222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部分原画</a:t>
            </a:r>
          </a:p>
        </p:txBody>
      </p:sp>
    </p:spTree>
    <p:extLst>
      <p:ext uri="{BB962C8B-B14F-4D97-AF65-F5344CB8AC3E}">
        <p14:creationId xmlns:p14="http://schemas.microsoft.com/office/powerpoint/2010/main" val="150009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4D8FBC-F40A-42CC-B1E1-1A592B6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E5F7DF-BE06-4480-A2B6-5CCE43A63359}"/>
              </a:ext>
            </a:extLst>
          </p:cNvPr>
          <p:cNvSpPr txBox="1"/>
          <p:nvPr/>
        </p:nvSpPr>
        <p:spPr>
          <a:xfrm>
            <a:off x="811161" y="604684"/>
            <a:ext cx="222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部分原画</a:t>
            </a:r>
          </a:p>
        </p:txBody>
      </p:sp>
    </p:spTree>
    <p:extLst>
      <p:ext uri="{BB962C8B-B14F-4D97-AF65-F5344CB8AC3E}">
        <p14:creationId xmlns:p14="http://schemas.microsoft.com/office/powerpoint/2010/main" val="289795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19E74-A291-4529-8B19-34CB9DAB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程序大佬赛前跑路，无奈搁置！悲！</a:t>
            </a:r>
          </a:p>
        </p:txBody>
      </p:sp>
    </p:spTree>
    <p:extLst>
      <p:ext uri="{BB962C8B-B14F-4D97-AF65-F5344CB8AC3E}">
        <p14:creationId xmlns:p14="http://schemas.microsoft.com/office/powerpoint/2010/main" val="11467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程序大佬赛前跑路，无奈搁置！悲！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客林</dc:creator>
  <cp:lastModifiedBy>李 客林</cp:lastModifiedBy>
  <cp:revision>7</cp:revision>
  <dcterms:created xsi:type="dcterms:W3CDTF">2020-08-16T07:00:15Z</dcterms:created>
  <dcterms:modified xsi:type="dcterms:W3CDTF">2020-08-16T07:07:16Z</dcterms:modified>
</cp:coreProperties>
</file>