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7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72" r:id="rId15"/>
    <p:sldId id="271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734A4-98A5-42AB-B90F-BFDCB43BA80D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28C30-876D-4A46-AED5-4CA1783A5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0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8C30-876D-4A46-AED5-4CA1783A5E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1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8C30-876D-4A46-AED5-4CA1783A5E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8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8C30-876D-4A46-AED5-4CA1783A5E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7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8C30-876D-4A46-AED5-4CA1783A5E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09560-E9FE-4BD2-90DC-D9ACEA3AC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D1FF40-61A6-43C8-8E24-A8517466B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46390-F473-4A58-8E8D-E3E2C9E3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702-F20C-47A2-99B8-1896FF559472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3A4AE-CA1D-4963-9BBC-A02A73A6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C78F1-A800-400F-837B-01D93265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0A8-3E80-4F98-9D51-1595A7CF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1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0AEAD-D128-4461-BC35-6EFD1C64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ECBBE-9362-49DD-8A6B-71FCE7D14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AD349-F7AA-4157-93BF-47971B6E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702-F20C-47A2-99B8-1896FF559472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35B34-A4A2-4DB5-A957-596F10A5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96D54-4296-4314-ACC6-3A032CEC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0A8-3E80-4F98-9D51-1595A7CF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0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A5300F-68B6-4560-821A-BFFD27A06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057C2E-F69A-46ED-8274-F29D5CBB9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97BC4-50DF-4C91-A94F-E1BBF10F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702-F20C-47A2-99B8-1896FF559472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E553E-BCD1-4EB9-BF58-E0023187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BE4B2-CC52-4A84-9FCB-299CD5E2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0A8-3E80-4F98-9D51-1595A7CF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D385B-1976-4A86-B595-30F58281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26813-462E-43FB-A124-F5C97376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A707B-0286-4368-B268-7EDDF4CA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702-F20C-47A2-99B8-1896FF559472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F29E1-A1FB-43C0-8E30-62E901CB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DE95D-873F-4D1C-9B6C-0DB77F0D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0A8-3E80-4F98-9D51-1595A7CF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0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4FDF6-F7AD-41E7-A7C2-E7DFC37F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41386-67F1-48D1-8AFA-0D12E84DF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AC184-990A-4B64-9718-3A2CEF04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702-F20C-47A2-99B8-1896FF559472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18374-763C-4702-9F04-317ED7EC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F1C21-686B-4C67-BD2E-4DC1310A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0A8-3E80-4F98-9D51-1595A7CF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7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B083A-D7C3-40BC-AFA6-89C50D34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7A1CA-EBE8-48E9-AA8C-F5A44C221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4FC9E-98E2-4D69-ACC8-0A0FBB3ED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8F7CC-12F2-41DA-AFB3-BE2F5047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702-F20C-47A2-99B8-1896FF559472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F002F-7868-4728-A2FF-C048F95E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E43C2-359F-402E-B6F9-1770FD98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0A8-3E80-4F98-9D51-1595A7CF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F50B9-9C95-4DF5-96BD-E45C534D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ADC93-71F3-4E7B-976E-D8825600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A2EA29-956A-4379-87AA-70149CA1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B1FCE7-E22F-4315-A5FB-1380A2488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D3ACB8-620E-4B0C-9B40-8B6852033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2BC2D9-B492-4D0D-AFCA-D14EBBFE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702-F20C-47A2-99B8-1896FF559472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3C9607-0DB0-420D-9F5C-D5C13909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25D0DD-8D3F-4B89-BE72-534AD552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0A8-3E80-4F98-9D51-1595A7CF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8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B75C4-B95C-4EDD-B8D1-7ADDAC12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72EAE4-21FB-4A6E-97EB-5266D312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702-F20C-47A2-99B8-1896FF559472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734BB5-B71F-4F0C-8B0E-70871CB1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1EA93C-4C5A-46F1-BE22-B07D89AA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0A8-3E80-4F98-9D51-1595A7CF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2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581828-5495-4ADB-981A-31F012AD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702-F20C-47A2-99B8-1896FF559472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C4347D-E099-4990-83CB-9A655F68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B2937C-D90B-4F62-9B46-5FC1C259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0A8-3E80-4F98-9D51-1595A7CF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227F0-1AE5-46FE-BA36-70320BE8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52FBC-92DD-461B-A71D-02F16D5C0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530152-CAA5-4DFA-A609-83065365F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D2F09-A56A-4C3F-A80C-FC44A48A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702-F20C-47A2-99B8-1896FF559472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09B8E-69AE-4282-9857-0DCD3D23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97415-A82B-4CC1-B22F-D2D3E496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0A8-3E80-4F98-9D51-1595A7CF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58B5F-5F62-4B36-80F3-F5543CB7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69D17B-1D7C-4AAB-93A1-90A0003B8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DE0FE-8371-472B-90A6-377B709B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D8146-B3E7-4F97-A0D5-A29BF623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702-F20C-47A2-99B8-1896FF559472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498B6-8158-4F5B-B93D-3873EFDE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73C98-2044-463A-95A1-F84BB243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0A8-3E80-4F98-9D51-1595A7CF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7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7C5A5-857A-488D-8004-0A1274CC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10AAB-EB93-4564-9650-2D331FB02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AAF80-A4C9-4790-A046-9EB850383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B702-F20C-47A2-99B8-1896FF559472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48B10-AB2E-4E09-B010-ECEB82B6D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8D1EA-B4C7-4DC4-856A-CB2E9368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960A8-3E80-4F98-9D51-1595A7CF8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54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3D88C-E223-46D7-8EAB-709B722B3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6368"/>
            <a:ext cx="9144000" cy="10852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OpenCV</a:t>
            </a:r>
            <a:r>
              <a:rPr lang="zh-CN" altLang="en-US" b="1" dirty="0"/>
              <a:t>实现文本校正</a:t>
            </a:r>
          </a:p>
        </p:txBody>
      </p:sp>
    </p:spTree>
    <p:extLst>
      <p:ext uri="{BB962C8B-B14F-4D97-AF65-F5344CB8AC3E}">
        <p14:creationId xmlns:p14="http://schemas.microsoft.com/office/powerpoint/2010/main" val="311960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A12ED-6BCD-4219-8ABC-BCB0F8DB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16B45-5322-4410-8A3E-50776668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200" dirty="0"/>
              <a:t>图片打开</a:t>
            </a:r>
            <a:endParaRPr lang="en-US" altLang="zh-CN" sz="3200" dirty="0"/>
          </a:p>
          <a:p>
            <a:pPr>
              <a:lnSpc>
                <a:spcPct val="170000"/>
              </a:lnSpc>
            </a:pPr>
            <a:r>
              <a:rPr lang="zh-CN" altLang="en-US" sz="3200" dirty="0"/>
              <a:t>图片纠正</a:t>
            </a:r>
            <a:endParaRPr lang="en-US" altLang="zh-CN" sz="3200" dirty="0"/>
          </a:p>
          <a:p>
            <a:pPr>
              <a:lnSpc>
                <a:spcPct val="170000"/>
              </a:lnSpc>
            </a:pPr>
            <a:r>
              <a:rPr lang="zh-CN" altLang="en-US" sz="3200" dirty="0"/>
              <a:t>简单</a:t>
            </a:r>
            <a:r>
              <a:rPr lang="en-US" altLang="zh-CN" sz="3200" dirty="0"/>
              <a:t>OCR</a:t>
            </a:r>
          </a:p>
          <a:p>
            <a:pPr>
              <a:lnSpc>
                <a:spcPct val="170000"/>
              </a:lnSpc>
            </a:pPr>
            <a:r>
              <a:rPr lang="zh-CN" altLang="en-US" sz="3200" dirty="0"/>
              <a:t>图片锐化增强</a:t>
            </a:r>
            <a:endParaRPr lang="en-US" altLang="zh-CN" sz="3200" dirty="0"/>
          </a:p>
          <a:p>
            <a:pPr>
              <a:lnSpc>
                <a:spcPct val="170000"/>
              </a:lnSpc>
            </a:pPr>
            <a:r>
              <a:rPr lang="zh-CN" altLang="en-US" sz="3200" dirty="0"/>
              <a:t>图片另存为</a:t>
            </a:r>
            <a:endParaRPr lang="en-US" altLang="zh-CN" sz="3200" dirty="0"/>
          </a:p>
          <a:p>
            <a:pPr>
              <a:lnSpc>
                <a:spcPct val="170000"/>
              </a:lnSpc>
            </a:pPr>
            <a:r>
              <a:rPr lang="zh-CN" altLang="en-US" sz="3200" dirty="0"/>
              <a:t>图片清空</a:t>
            </a:r>
            <a:endParaRPr lang="en-US" altLang="zh-CN" sz="3200" dirty="0"/>
          </a:p>
          <a:p>
            <a:pPr>
              <a:lnSpc>
                <a:spcPct val="170000"/>
              </a:lnSpc>
            </a:pPr>
            <a:r>
              <a:rPr lang="zh-CN" altLang="en-US" sz="3200" dirty="0"/>
              <a:t>阈值设定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7378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1E397-130B-4BA0-BBCC-DC5974C1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72AAD-8E26-4CC4-B8B7-3496C897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OpenCV + Qt + Visual Studio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C53BCD-B962-4988-8B23-BB5CEE708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212"/>
            <a:ext cx="4639969" cy="36446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EA4CCD-A8F1-4FC1-931A-8B06099F3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33" y="767576"/>
            <a:ext cx="4305901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6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6666E-CC86-4803-BD8C-F87A0E31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3801"/>
          </a:xfrm>
        </p:spPr>
        <p:txBody>
          <a:bodyPr>
            <a:normAutofit/>
          </a:bodyPr>
          <a:lstStyle/>
          <a:p>
            <a:r>
              <a:rPr lang="zh-CN" altLang="en-US" dirty="0"/>
              <a:t>程</a:t>
            </a:r>
            <a:br>
              <a:rPr lang="en-US" altLang="zh-CN" dirty="0"/>
            </a:br>
            <a:r>
              <a:rPr lang="zh-CN" altLang="en-US" dirty="0"/>
              <a:t>序</a:t>
            </a:r>
            <a:br>
              <a:rPr lang="en-US" altLang="zh-CN" dirty="0"/>
            </a:br>
            <a:r>
              <a:rPr lang="zh-CN" altLang="en-US" dirty="0"/>
              <a:t>截</a:t>
            </a:r>
            <a:br>
              <a:rPr lang="en-US" altLang="zh-CN" dirty="0"/>
            </a:br>
            <a:r>
              <a:rPr lang="zh-CN" altLang="en-US" dirty="0"/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D5472F-69F1-4722-94DC-127C8394D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4" y="361790"/>
            <a:ext cx="9243446" cy="62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6666E-CC86-4803-BD8C-F87A0E31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3801"/>
          </a:xfrm>
        </p:spPr>
        <p:txBody>
          <a:bodyPr>
            <a:normAutofit/>
          </a:bodyPr>
          <a:lstStyle/>
          <a:p>
            <a:r>
              <a:rPr lang="zh-CN" altLang="en-US" dirty="0"/>
              <a:t>程</a:t>
            </a:r>
            <a:br>
              <a:rPr lang="en-US" altLang="zh-CN" dirty="0"/>
            </a:br>
            <a:r>
              <a:rPr lang="zh-CN" altLang="en-US" dirty="0"/>
              <a:t>序</a:t>
            </a:r>
            <a:br>
              <a:rPr lang="en-US" altLang="zh-CN" dirty="0"/>
            </a:br>
            <a:r>
              <a:rPr lang="zh-CN" altLang="en-US" dirty="0"/>
              <a:t>截</a:t>
            </a:r>
            <a:br>
              <a:rPr lang="en-US" altLang="zh-CN" dirty="0"/>
            </a:br>
            <a:r>
              <a:rPr lang="zh-CN" altLang="en-US" dirty="0"/>
              <a:t>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9C8742-8506-4662-A4F0-A85684567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40" y="235875"/>
            <a:ext cx="9289760" cy="63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4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6666E-CC86-4803-BD8C-F87A0E31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380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效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果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对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5F7DBA-95EE-46AF-8BCF-602C68DC3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679" y="1659073"/>
            <a:ext cx="2692400" cy="355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0961095-B520-4C93-8005-C4AA10C1E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29" y="1659073"/>
            <a:ext cx="2692400" cy="3586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B790FC-FF1F-424A-9839-62FE20CC2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09" y="1659073"/>
            <a:ext cx="2714625" cy="36671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EAED1C1-94E8-4D74-9683-EB355813ABC5}"/>
              </a:ext>
            </a:extLst>
          </p:cNvPr>
          <p:cNvSpPr txBox="1"/>
          <p:nvPr/>
        </p:nvSpPr>
        <p:spPr>
          <a:xfrm>
            <a:off x="1827695" y="818528"/>
            <a:ext cx="3061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原图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9768EA-1C5B-4062-A23A-92E6921AACF2}"/>
              </a:ext>
            </a:extLst>
          </p:cNvPr>
          <p:cNvSpPr txBox="1"/>
          <p:nvPr/>
        </p:nvSpPr>
        <p:spPr>
          <a:xfrm>
            <a:off x="5203203" y="818529"/>
            <a:ext cx="3061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我的程序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2C2DEB-114C-421A-9A80-AB8C4252A287}"/>
              </a:ext>
            </a:extLst>
          </p:cNvPr>
          <p:cNvSpPr txBox="1"/>
          <p:nvPr/>
        </p:nvSpPr>
        <p:spPr>
          <a:xfrm>
            <a:off x="8649253" y="820082"/>
            <a:ext cx="3061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全能扫描王</a:t>
            </a:r>
          </a:p>
        </p:txBody>
      </p:sp>
    </p:spTree>
    <p:extLst>
      <p:ext uri="{BB962C8B-B14F-4D97-AF65-F5344CB8AC3E}">
        <p14:creationId xmlns:p14="http://schemas.microsoft.com/office/powerpoint/2010/main" val="297291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81726-1EF1-44AC-8D61-9EFAD7CB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C22A5-E41B-496A-AA86-F825D7DF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200" dirty="0"/>
              <a:t>OCR</a:t>
            </a:r>
            <a:r>
              <a:rPr lang="zh-CN" altLang="en-US" sz="3200" dirty="0"/>
              <a:t>的进一步实现 </a:t>
            </a:r>
            <a:r>
              <a:rPr lang="en-US" altLang="zh-CN" sz="3200" dirty="0"/>
              <a:t>– </a:t>
            </a:r>
            <a:r>
              <a:rPr lang="zh-CN" altLang="en-US" sz="3200" dirty="0"/>
              <a:t>文本信息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边框等各种干扰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概念、公式、参数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Qt</a:t>
            </a:r>
            <a:r>
              <a:rPr lang="zh-CN" altLang="en-US" sz="3200" dirty="0"/>
              <a:t>平台的格式转换 </a:t>
            </a:r>
            <a:r>
              <a:rPr lang="en-US" altLang="zh-CN" sz="3200" dirty="0"/>
              <a:t>– </a:t>
            </a:r>
            <a:r>
              <a:rPr lang="en-US" altLang="zh-CN" sz="3200" dirty="0" err="1"/>
              <a:t>QImage</a:t>
            </a:r>
            <a:r>
              <a:rPr lang="zh-CN" altLang="en-US" sz="3200" dirty="0"/>
              <a:t>转</a:t>
            </a:r>
            <a:r>
              <a:rPr lang="en-US" altLang="zh-CN" sz="3200" dirty="0"/>
              <a:t>Mat </a:t>
            </a:r>
            <a:r>
              <a:rPr lang="zh-CN" altLang="en-US" sz="3200" dirty="0"/>
              <a:t>、</a:t>
            </a:r>
            <a:r>
              <a:rPr lang="en-US" altLang="zh-CN" sz="3200" dirty="0"/>
              <a:t>BGR</a:t>
            </a:r>
            <a:r>
              <a:rPr lang="zh-CN" altLang="en-US" sz="3200" dirty="0"/>
              <a:t>转</a:t>
            </a:r>
            <a:r>
              <a:rPr lang="en-US" altLang="zh-CN" sz="3200" dirty="0"/>
              <a:t>RGB</a:t>
            </a:r>
          </a:p>
          <a:p>
            <a:endParaRPr lang="en-US" altLang="zh-CN" sz="3200" dirty="0"/>
          </a:p>
          <a:p>
            <a:r>
              <a:rPr lang="zh-CN" altLang="en-US" sz="3200" dirty="0"/>
              <a:t>任重而道远</a:t>
            </a:r>
          </a:p>
        </p:txBody>
      </p:sp>
    </p:spTree>
    <p:extLst>
      <p:ext uri="{BB962C8B-B14F-4D97-AF65-F5344CB8AC3E}">
        <p14:creationId xmlns:p14="http://schemas.microsoft.com/office/powerpoint/2010/main" val="186604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EE436-D1D3-44BF-8B94-A25A457F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04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5CAB1-B081-46DE-9226-80A4A0F6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核心思路：旋转 </a:t>
            </a:r>
            <a:r>
              <a:rPr lang="en-US" altLang="zh-CN" dirty="0"/>
              <a:t>+ </a:t>
            </a:r>
            <a:r>
              <a:rPr lang="zh-CN" altLang="en-US" dirty="0"/>
              <a:t>抠图</a:t>
            </a:r>
          </a:p>
        </p:txBody>
      </p:sp>
    </p:spTree>
    <p:extLst>
      <p:ext uri="{BB962C8B-B14F-4D97-AF65-F5344CB8AC3E}">
        <p14:creationId xmlns:p14="http://schemas.microsoft.com/office/powerpoint/2010/main" val="372407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C08E-692A-4FE3-B530-E54DE065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旋转（关键点）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FCDFF-2E95-4F51-A7D9-F5A774FF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傅里叶变换：</a:t>
            </a:r>
            <a:r>
              <a:rPr lang="zh-CN" altLang="en-US" sz="3200" dirty="0"/>
              <a:t>频谱分析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霍夫直线检测：检测关键直线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倾斜角检测：获取角度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仿射变换：图像旋转纠正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2751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99A6E-A763-4E83-B8BE-C102855E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抠图（拓展难点）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E0DD3-F6DC-4541-A42F-240FDC4F6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轮廓提取：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二值化</a:t>
            </a:r>
            <a:r>
              <a:rPr lang="en-US" altLang="zh-CN" dirty="0"/>
              <a:t>+</a:t>
            </a:r>
            <a:r>
              <a:rPr lang="zh-CN" altLang="en-US" dirty="0"/>
              <a:t>高斯滤波</a:t>
            </a:r>
            <a:r>
              <a:rPr lang="en-US" altLang="zh-CN" dirty="0"/>
              <a:t>+</a:t>
            </a:r>
            <a:r>
              <a:rPr lang="zh-CN" altLang="en-US" dirty="0"/>
              <a:t>膨胀</a:t>
            </a:r>
            <a:r>
              <a:rPr lang="en-US" altLang="zh-CN" dirty="0"/>
              <a:t>+canny</a:t>
            </a:r>
            <a:r>
              <a:rPr lang="zh-CN" altLang="en-US" dirty="0"/>
              <a:t>边缘提取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轮廓查找并筛选</a:t>
            </a:r>
          </a:p>
          <a:p>
            <a:endParaRPr lang="en-US" altLang="zh-CN" dirty="0"/>
          </a:p>
          <a:p>
            <a:r>
              <a:rPr lang="zh-CN" altLang="en-US" dirty="0"/>
              <a:t>确定四个顶点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投射变换 </a:t>
            </a:r>
            <a:r>
              <a:rPr lang="en-US" altLang="zh-CN" dirty="0"/>
              <a:t>– </a:t>
            </a:r>
            <a:r>
              <a:rPr lang="zh-CN" altLang="en-US" dirty="0"/>
              <a:t>锐化增强 </a:t>
            </a:r>
            <a:r>
              <a:rPr lang="en-US" altLang="zh-CN" dirty="0"/>
              <a:t>– </a:t>
            </a:r>
            <a:r>
              <a:rPr lang="zh-CN" altLang="en-US"/>
              <a:t>二值化</a:t>
            </a:r>
            <a:endParaRPr lang="zh-CN" altLang="en-US" dirty="0"/>
          </a:p>
          <a:p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D3FF16-7953-4CF1-B491-06C2275D6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292" y="1028126"/>
            <a:ext cx="2896221" cy="51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2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DF12D-48FB-43ED-A29A-D12F36B2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OCR</a:t>
            </a:r>
            <a:r>
              <a:rPr lang="zh-CN" altLang="en-US" dirty="0"/>
              <a:t>（最终形态）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B5D71-EAFE-4549-8CF7-B4AF51000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sz="3200" dirty="0"/>
              <a:t>Optical Character Recognition</a:t>
            </a:r>
          </a:p>
          <a:p>
            <a:endParaRPr lang="en-US" altLang="zh-CN" sz="3200" dirty="0"/>
          </a:p>
          <a:p>
            <a:r>
              <a:rPr lang="zh-CN" altLang="en-US" sz="3200" dirty="0"/>
              <a:t>光学字符识别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图片 </a:t>
            </a:r>
            <a:r>
              <a:rPr lang="en-US" altLang="zh-CN" sz="3200" dirty="0"/>
              <a:t>– </a:t>
            </a:r>
            <a:r>
              <a:rPr lang="zh-CN" altLang="en-US" sz="3200" dirty="0"/>
              <a:t>文字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证件、银行卡、票据、车牌</a:t>
            </a:r>
            <a:r>
              <a:rPr lang="en-US" altLang="zh-CN" sz="3200" dirty="0"/>
              <a:t>……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753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2DED8-FC0C-49ED-A6C6-61CD1F9D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第一步：傅里叶变换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89B98-D96B-4049-BFC9-A4FDA2AD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en-US" altLang="zh-CN" dirty="0"/>
          </a:p>
          <a:p>
            <a:pPr lvl="0"/>
            <a:r>
              <a:rPr lang="zh-CN" altLang="en-US" sz="3200" dirty="0"/>
              <a:t>读取图像 </a:t>
            </a:r>
            <a:r>
              <a:rPr lang="en-US" altLang="zh-CN" sz="3200" dirty="0"/>
              <a:t>- </a:t>
            </a:r>
            <a:r>
              <a:rPr lang="zh-CN" altLang="en-US" sz="3200" dirty="0"/>
              <a:t>转化为</a:t>
            </a:r>
            <a:r>
              <a:rPr lang="zh-CN" altLang="en-US" sz="3200"/>
              <a:t>灰度图</a:t>
            </a:r>
            <a:endParaRPr lang="en-US" altLang="zh-CN" sz="3200" dirty="0"/>
          </a:p>
          <a:p>
            <a:pPr lvl="0"/>
            <a:endParaRPr lang="zh-CN" altLang="zh-CN" sz="3200" dirty="0"/>
          </a:p>
          <a:p>
            <a:pPr lvl="0"/>
            <a:r>
              <a:rPr lang="zh-CN" altLang="zh-CN" sz="3200" dirty="0"/>
              <a:t>图像</a:t>
            </a:r>
            <a:r>
              <a:rPr lang="zh-CN" altLang="en-US" sz="3200" dirty="0"/>
              <a:t>尺寸转换 </a:t>
            </a:r>
            <a:r>
              <a:rPr lang="en-US" altLang="zh-CN" sz="3200" dirty="0"/>
              <a:t>– </a:t>
            </a:r>
            <a:r>
              <a:rPr lang="zh-CN" altLang="en-US" sz="3200" dirty="0"/>
              <a:t>符合</a:t>
            </a:r>
            <a:r>
              <a:rPr lang="en-US" altLang="zh-CN" sz="3200" dirty="0"/>
              <a:t>DFT</a:t>
            </a:r>
            <a:r>
              <a:rPr lang="zh-CN" altLang="en-US" sz="3200" dirty="0"/>
              <a:t>要求</a:t>
            </a:r>
            <a:endParaRPr lang="en-US" altLang="zh-CN" sz="3200" dirty="0"/>
          </a:p>
          <a:p>
            <a:pPr lvl="0"/>
            <a:endParaRPr lang="zh-CN" altLang="zh-CN" sz="3200" dirty="0"/>
          </a:p>
          <a:p>
            <a:pPr lvl="0"/>
            <a:r>
              <a:rPr lang="en-US" altLang="zh-CN" sz="3200" dirty="0"/>
              <a:t>DFT</a:t>
            </a:r>
            <a:r>
              <a:rPr lang="zh-CN" altLang="zh-CN" sz="3200" dirty="0"/>
              <a:t>运算</a:t>
            </a:r>
            <a:r>
              <a:rPr lang="en-US" altLang="zh-CN" sz="3200" dirty="0"/>
              <a:t> – </a:t>
            </a:r>
            <a:r>
              <a:rPr lang="zh-CN" altLang="en-US" sz="3200" dirty="0"/>
              <a:t>快速傅里叶变换</a:t>
            </a:r>
            <a:endParaRPr lang="en-US" altLang="zh-CN" sz="3200" dirty="0"/>
          </a:p>
          <a:p>
            <a:pPr lvl="0"/>
            <a:endParaRPr lang="en-US" altLang="zh-CN" sz="3200" dirty="0"/>
          </a:p>
          <a:p>
            <a:pPr lvl="0"/>
            <a:r>
              <a:rPr lang="zh-CN" altLang="en-US" sz="3200" dirty="0"/>
              <a:t>数据调整 </a:t>
            </a:r>
            <a:r>
              <a:rPr lang="en-US" altLang="zh-CN" sz="3200" dirty="0"/>
              <a:t>– </a:t>
            </a:r>
            <a:r>
              <a:rPr lang="zh-CN" altLang="en-US" sz="3200" dirty="0"/>
              <a:t>计算幅值、取对数 </a:t>
            </a:r>
            <a:r>
              <a:rPr lang="en-US" altLang="zh-CN" sz="3200" dirty="0"/>
              <a:t>– </a:t>
            </a:r>
            <a:r>
              <a:rPr lang="zh-CN" altLang="en-US" sz="3200" dirty="0"/>
              <a:t>得到特征谱</a:t>
            </a:r>
          </a:p>
        </p:txBody>
      </p:sp>
    </p:spTree>
    <p:extLst>
      <p:ext uri="{BB962C8B-B14F-4D97-AF65-F5344CB8AC3E}">
        <p14:creationId xmlns:p14="http://schemas.microsoft.com/office/powerpoint/2010/main" val="402415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AA3DE-0D4D-4F97-88C8-088C1FEA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第二步：霍夫直线检测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286B5-8B09-4542-A9BD-CBCFA295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移动中心 </a:t>
            </a:r>
            <a:r>
              <a:rPr lang="en-US" altLang="zh-CN" sz="3200" dirty="0"/>
              <a:t>– </a:t>
            </a:r>
            <a:r>
              <a:rPr lang="zh-CN" altLang="en-US" sz="3200" dirty="0"/>
              <a:t>使低频集中在中心 </a:t>
            </a:r>
            <a:r>
              <a:rPr lang="en-US" altLang="zh-CN" sz="3200" dirty="0"/>
              <a:t>– </a:t>
            </a:r>
            <a:r>
              <a:rPr lang="zh-CN" altLang="en-US" sz="3200" dirty="0"/>
              <a:t>特征明显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图像调整 </a:t>
            </a:r>
            <a:r>
              <a:rPr lang="en-US" altLang="zh-CN" sz="3200" dirty="0"/>
              <a:t>– </a:t>
            </a:r>
            <a:r>
              <a:rPr lang="zh-CN" altLang="en-US" sz="3200" dirty="0"/>
              <a:t>归一化、二值化 </a:t>
            </a:r>
            <a:r>
              <a:rPr lang="en-US" altLang="zh-CN" sz="3200" dirty="0"/>
              <a:t>– </a:t>
            </a:r>
            <a:r>
              <a:rPr lang="zh-CN" altLang="en-US" sz="3200" dirty="0"/>
              <a:t>符合霍夫检测要求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霍夫直线检测 </a:t>
            </a:r>
            <a:r>
              <a:rPr lang="en-US" altLang="zh-CN" sz="3200" dirty="0"/>
              <a:t>– </a:t>
            </a:r>
            <a:r>
              <a:rPr lang="en-US" altLang="zh-CN" sz="3200" dirty="0" err="1"/>
              <a:t>HoughLines</a:t>
            </a:r>
            <a:r>
              <a:rPr lang="en-US" altLang="zh-CN" sz="3200" dirty="0"/>
              <a:t>( )</a:t>
            </a:r>
          </a:p>
          <a:p>
            <a:endParaRPr lang="en-US" altLang="zh-CN" sz="3200" dirty="0"/>
          </a:p>
          <a:p>
            <a:r>
              <a:rPr lang="zh-CN" altLang="en-US" sz="3200" dirty="0"/>
              <a:t>绘制检测到的直线 </a:t>
            </a:r>
            <a:r>
              <a:rPr lang="en-US" altLang="zh-CN" sz="3200" dirty="0"/>
              <a:t>– line( 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324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D38CB-3472-4FE0-9BF5-6496EF40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第三步：倾斜角检测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73AE0-1EEE-4E0C-8CCB-01C36AC3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作图计算 </a:t>
            </a:r>
            <a:r>
              <a:rPr lang="en-US" altLang="zh-CN" sz="3200" dirty="0"/>
              <a:t>– </a:t>
            </a:r>
            <a:r>
              <a:rPr lang="zh-CN" altLang="en-US" sz="3200" dirty="0"/>
              <a:t>高中数学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遍历检测直线的角度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取有效角度 </a:t>
            </a:r>
            <a:r>
              <a:rPr lang="en-US" altLang="zh-CN" sz="3200" dirty="0"/>
              <a:t>– </a:t>
            </a:r>
            <a:r>
              <a:rPr lang="zh-CN" altLang="en-US" sz="3200" dirty="0"/>
              <a:t>找到符合条件的斜线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角度换算 </a:t>
            </a:r>
            <a:r>
              <a:rPr lang="en-US" altLang="zh-CN" sz="3200" dirty="0"/>
              <a:t>– </a:t>
            </a:r>
            <a:r>
              <a:rPr lang="zh-CN" altLang="en-US" sz="3200" dirty="0"/>
              <a:t>弧度值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01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4849C-03E7-4D96-9425-BBD296BA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第四步：图像旋转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509A4-3609-4964-B104-AB43D492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取图像中心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构造仿射变换矩阵 </a:t>
            </a:r>
            <a:r>
              <a:rPr lang="en-US" altLang="zh-CN" sz="3200" dirty="0"/>
              <a:t>- getRotationMatrix2D( )</a:t>
            </a:r>
          </a:p>
          <a:p>
            <a:endParaRPr lang="en-US" altLang="zh-CN" sz="3200" dirty="0"/>
          </a:p>
          <a:p>
            <a:r>
              <a:rPr lang="zh-CN" altLang="en-US" sz="3200" dirty="0"/>
              <a:t>执行变换 </a:t>
            </a:r>
            <a:r>
              <a:rPr lang="en-US" altLang="zh-CN" sz="3200" dirty="0"/>
              <a:t>– </a:t>
            </a:r>
            <a:r>
              <a:rPr lang="en-US" altLang="zh-CN" sz="3200" dirty="0" err="1"/>
              <a:t>warpAffine</a:t>
            </a:r>
            <a:r>
              <a:rPr lang="en-US" altLang="zh-CN" sz="3200" dirty="0"/>
              <a:t>(</a:t>
            </a:r>
            <a:r>
              <a:rPr lang="zh-CN" altLang="en-US" sz="3200" dirty="0"/>
              <a:t> </a:t>
            </a:r>
            <a:r>
              <a:rPr lang="en-US" altLang="zh-CN" sz="3200" dirty="0"/>
              <a:t>)</a:t>
            </a:r>
          </a:p>
          <a:p>
            <a:endParaRPr lang="en-US" altLang="zh-CN" sz="3200" dirty="0"/>
          </a:p>
          <a:p>
            <a:r>
              <a:rPr lang="zh-CN" altLang="en-US" sz="3200" dirty="0"/>
              <a:t>输出图像</a:t>
            </a:r>
          </a:p>
        </p:txBody>
      </p:sp>
    </p:spTree>
    <p:extLst>
      <p:ext uri="{BB962C8B-B14F-4D97-AF65-F5344CB8AC3E}">
        <p14:creationId xmlns:p14="http://schemas.microsoft.com/office/powerpoint/2010/main" val="399267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309</Words>
  <Application>Microsoft Office PowerPoint</Application>
  <PresentationFormat>宽屏</PresentationFormat>
  <Paragraphs>91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OpenCV实现文本校正</vt:lpstr>
      <vt:lpstr>核心思路：旋转 + 抠图</vt:lpstr>
      <vt:lpstr>旋转（关键点）</vt:lpstr>
      <vt:lpstr>抠图（拓展难点）</vt:lpstr>
      <vt:lpstr>OCR（最终形态）</vt:lpstr>
      <vt:lpstr>第一步：傅里叶变换</vt:lpstr>
      <vt:lpstr>第二步：霍夫直线检测</vt:lpstr>
      <vt:lpstr>第三步：倾斜角检测</vt:lpstr>
      <vt:lpstr>第四步：图像旋转</vt:lpstr>
      <vt:lpstr>功能介绍</vt:lpstr>
      <vt:lpstr>核心代码</vt:lpstr>
      <vt:lpstr>程 序 截 图</vt:lpstr>
      <vt:lpstr>程 序 截 图</vt:lpstr>
      <vt:lpstr>效 果 对 比</vt:lpstr>
      <vt:lpstr>一些问题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OpenCV实现基于傅里叶变换的旋转文本校正</dc:title>
  <dc:creator>Clean Li</dc:creator>
  <cp:lastModifiedBy>Clean Li</cp:lastModifiedBy>
  <cp:revision>39</cp:revision>
  <dcterms:created xsi:type="dcterms:W3CDTF">2019-05-30T11:28:15Z</dcterms:created>
  <dcterms:modified xsi:type="dcterms:W3CDTF">2019-06-03T09:55:00Z</dcterms:modified>
</cp:coreProperties>
</file>