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FF3354-9D12-4444-B909-6533EB6C70B7}" v="572" dt="2024-06-21T06:36:49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2" y="-4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6/20/2024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6/20/2024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6/20/2024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6/20/2024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6/20/2024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6/20/2024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6/20/2024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6/20/2024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6/20/2024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6/20/2024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6/20/2024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20.06.2024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eanwarrior/CHINTA_ABHIRA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744" y="1437783"/>
            <a:ext cx="7908513" cy="24950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/>
              <a:t>FINAL        PROJECT   </a:t>
            </a:r>
            <a:br>
              <a:rPr lang="en-US" sz="6100"/>
            </a:br>
            <a:r>
              <a:rPr lang="en-US" sz="6100"/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5CEAC-8200-0B4A-DFDF-0ACB322113BD}"/>
              </a:ext>
            </a:extLst>
          </p:cNvPr>
          <p:cNvSpPr txBox="1"/>
          <p:nvPr/>
        </p:nvSpPr>
        <p:spPr>
          <a:xfrm>
            <a:off x="3416133" y="4020146"/>
            <a:ext cx="5357600" cy="1160213"/>
          </a:xfrm>
          <a:prstGeom prst="rect">
            <a:avLst/>
          </a:prstGeom>
        </p:spPr>
        <p:txBody>
          <a:bodyPr rot="0" spcFirstLastPara="0" vertOverflow="overflow" horzOverflow="overflow" vert="horz" lIns="91440" tIns="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/>
              <a:t>                            ABHIRAM CHINTA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DBF6-D60E-EDA1-6090-EC6BF903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MODELLING                 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EFDC-201F-B474-64B3-EF0C880C5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4170" indent="-344170"/>
            <a:r>
              <a:rPr lang="en-US" dirty="0"/>
              <a:t>Ethical and Legal Considerations:</a:t>
            </a:r>
            <a:endParaRPr lang="en-US" dirty="0">
              <a:cs typeface="Arial" panose="020B0604020202020204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User Consent:</a:t>
            </a:r>
            <a:endParaRPr lang="en-US" dirty="0"/>
          </a:p>
          <a:p>
            <a:pPr marL="795020" lvl="1" indent="-337820"/>
            <a:r>
              <a:rPr lang="en-US" dirty="0">
                <a:ea typeface="+mn-lt"/>
                <a:cs typeface="+mn-lt"/>
              </a:rPr>
              <a:t>Ensure explicit consent is obtained from users before logging their keystrokes.</a:t>
            </a:r>
            <a:endParaRPr lang="en-US" dirty="0"/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Transparency:</a:t>
            </a:r>
            <a:endParaRPr lang="en-US" dirty="0"/>
          </a:p>
          <a:p>
            <a:pPr marL="795020" lvl="1" indent="-337820"/>
            <a:r>
              <a:rPr lang="en-US" dirty="0">
                <a:ea typeface="+mn-lt"/>
                <a:cs typeface="+mn-lt"/>
              </a:rPr>
              <a:t>Clearly inform users about the scope and purpose of the key logger.</a:t>
            </a:r>
            <a:endParaRPr lang="en-US" dirty="0"/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Compliance:</a:t>
            </a:r>
            <a:endParaRPr lang="en-US" dirty="0"/>
          </a:p>
          <a:p>
            <a:pPr marL="795020" lvl="1" indent="-337820"/>
            <a:r>
              <a:rPr lang="en-US" dirty="0">
                <a:ea typeface="+mn-lt"/>
                <a:cs typeface="+mn-lt"/>
              </a:rPr>
              <a:t>Adhere to all relevant laws and regulations regarding privacy and data protection.</a:t>
            </a:r>
            <a:endParaRPr lang="en-US" dirty="0"/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36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BCD6-2A35-A261-F8B1-A3A284EB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MODELLING                      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4B78-4AA0-3B70-046B-728CB5F53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/>
              <a:t>Testing and Validation:</a:t>
            </a:r>
            <a:endParaRPr lang="en-US" dirty="0">
              <a:cs typeface="Arial" panose="020B0604020202020204"/>
            </a:endParaRPr>
          </a:p>
          <a:p>
            <a:pPr marL="344170" indent="-344170"/>
            <a:r>
              <a:rPr lang="en-US" b="1">
                <a:ea typeface="+mn-lt"/>
                <a:cs typeface="+mn-lt"/>
              </a:rPr>
              <a:t>Functionality Testing:</a:t>
            </a:r>
            <a:endParaRPr lang="en-US"/>
          </a:p>
          <a:p>
            <a:pPr marL="795020" lvl="1" indent="-337820"/>
            <a:r>
              <a:rPr lang="en-US" dirty="0">
                <a:ea typeface="+mn-lt"/>
                <a:cs typeface="+mn-lt"/>
              </a:rPr>
              <a:t>Verify that the key logger accurately captures and stores keystrokes.</a:t>
            </a:r>
            <a:endParaRPr lang="en-US" dirty="0"/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Security Testing:</a:t>
            </a:r>
            <a:endParaRPr lang="en-US" dirty="0"/>
          </a:p>
          <a:p>
            <a:pPr marL="795020" lvl="1" indent="-337820"/>
            <a:r>
              <a:rPr lang="en-US" dirty="0">
                <a:ea typeface="+mn-lt"/>
                <a:cs typeface="+mn-lt"/>
              </a:rPr>
              <a:t>Conduct security assessments to ensure the key logger is not vulnerable to exploitation.</a:t>
            </a:r>
            <a:endParaRPr lang="en-US" dirty="0"/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394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7F1E-3B41-D62C-741F-30E2629F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                   RESULTS                        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463E36-9CD6-85C1-1227-4A713479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4170" indent="-344170"/>
            <a:r>
              <a:rPr lang="en-US"/>
              <a:t>1. </a:t>
            </a:r>
            <a:r>
              <a:rPr lang="en-US" b="1"/>
              <a:t>Functionality Results:</a:t>
            </a:r>
            <a:endParaRPr lang="en-US"/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Accurate Keystroke Logging:</a:t>
            </a:r>
            <a:endParaRPr lang="en-US" dirty="0"/>
          </a:p>
          <a:p>
            <a:pPr marL="795020" lvl="1" indent="-337820"/>
            <a:r>
              <a:rPr lang="en-US">
                <a:ea typeface="+mn-lt"/>
                <a:cs typeface="+mn-lt"/>
              </a:rPr>
              <a:t>The key logger successfully captures all keystrokes made on the device, including special characters, function keys, and combination keys (e.g., Ctrl + C).</a:t>
            </a:r>
            <a:endParaRPr lang="en-US"/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Data Storage:</a:t>
            </a:r>
            <a:endParaRPr lang="en-US" dirty="0"/>
          </a:p>
          <a:p>
            <a:pPr marL="795020" lvl="1" indent="-337820"/>
            <a:r>
              <a:rPr lang="en-US">
                <a:ea typeface="+mn-lt"/>
                <a:cs typeface="+mn-lt"/>
              </a:rPr>
              <a:t>Keystrokes are securely stored either locally or remotely, depending on the implementation. For local storage, the data is encrypted to prevent unauthorized access.</a:t>
            </a:r>
            <a:endParaRPr lang="en-US"/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Data Retrieval:</a:t>
            </a:r>
            <a:endParaRPr lang="en-US" dirty="0"/>
          </a:p>
          <a:p>
            <a:pPr marL="795020" lvl="1" indent="-337820"/>
            <a:r>
              <a:rPr lang="en-US">
                <a:ea typeface="+mn-lt"/>
                <a:cs typeface="+mn-lt"/>
              </a:rPr>
              <a:t>Authorized users can retrieve and analyze the logged data through a secure interface. The data is decrypted and presented in a readable format.</a:t>
            </a:r>
            <a:endParaRPr lang="en-US"/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121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B195-BE38-203E-A5B2-EEAFECC8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PROJECT HYPER LINK     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CD6F-C052-6956-C0F2-3D57442FE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>
                <a:cs typeface="Arial"/>
                <a:hlinkClick r:id="rId2"/>
              </a:rPr>
              <a:t>https://github.com/cleanwarrior/CHINTA_ABHIRAM</a:t>
            </a:r>
            <a:endParaRPr lang="en-US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28315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1" name="Picture 40" descr="Magnifying glass on clear background">
            <a:extLst>
              <a:ext uri="{FF2B5EF4-FFF2-40B4-BE49-F238E27FC236}">
                <a16:creationId xmlns:a16="http://schemas.microsoft.com/office/drawing/2014/main" id="{309F0F0D-3DF3-69B0-AD46-90FA912BCA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31" r="9087" b="19853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7E95E2F-46AB-4CC1-B3EC-E895B8364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48DAB23-6C4D-4138-8D67-DC09574BC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7F7FCF9-9DC8-4809-ABA1-9E838A2C2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DABCB5-7B43-4F1E-A92D-40B7FC42C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68540E-7885-4861-BD0F-31569004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589120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67BC0-4108-EB28-8032-A39B58FD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040" y="3428998"/>
            <a:ext cx="4128142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/>
              <a:t>THANK YOU                    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3A8740-FDD5-4A54-851E-CEC119ED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8742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F758-417E-8C3C-6951-FABE3E5A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KEY LOGGER AND SECURITY  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93E90-C2CB-3950-D1DE-BC28E0AFF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dirty="0">
                <a:ea typeface="+mn-lt"/>
                <a:cs typeface="+mn-lt"/>
              </a:rPr>
              <a:t>A key logger, short for keystroke logger, is a type of software or hardware device designed to monitor and record keystrokes made on a computer or other electronic devices. The purpose of a key logger can vary depending on the intent behind its use.</a:t>
            </a:r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815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0932-66E2-F0E4-C5C0-D261E22A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AGENDA  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6542-2497-ED4A-64E5-3FDF30D0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07060"/>
            <a:ext cx="7796540" cy="4342884"/>
          </a:xfrm>
        </p:spPr>
        <p:txBody>
          <a:bodyPr>
            <a:normAutofit lnSpcReduction="10000"/>
          </a:bodyPr>
          <a:lstStyle/>
          <a:p>
            <a:pPr marL="344170" indent="-344170"/>
            <a:r>
              <a:rPr lang="en-US" dirty="0">
                <a:cs typeface="Arial"/>
              </a:rPr>
              <a:t>INTRODUCTION </a:t>
            </a:r>
            <a:endParaRPr lang="en-US">
              <a:cs typeface="Arial"/>
            </a:endParaRPr>
          </a:p>
          <a:p>
            <a:pPr marL="344170" indent="-344170"/>
            <a:r>
              <a:rPr lang="en-US" dirty="0">
                <a:cs typeface="Arial"/>
              </a:rPr>
              <a:t>PROBLEM STATEMENT</a:t>
            </a:r>
          </a:p>
          <a:p>
            <a:pPr marL="344170" indent="-344170"/>
            <a:r>
              <a:rPr lang="en-US" dirty="0">
                <a:cs typeface="Arial"/>
              </a:rPr>
              <a:t>PROJECT OVERVIEW</a:t>
            </a:r>
          </a:p>
          <a:p>
            <a:pPr marL="344170" indent="-344170"/>
            <a:r>
              <a:rPr lang="en-US" dirty="0">
                <a:cs typeface="Arial"/>
              </a:rPr>
              <a:t>END USERS</a:t>
            </a:r>
          </a:p>
          <a:p>
            <a:pPr marL="344170" indent="-344170"/>
            <a:r>
              <a:rPr lang="en-US" dirty="0">
                <a:cs typeface="Arial"/>
              </a:rPr>
              <a:t>SOLUTIONS AND VALUE PROPOSITION</a:t>
            </a:r>
          </a:p>
          <a:p>
            <a:pPr marL="344170" indent="-344170"/>
            <a:r>
              <a:rPr lang="en-US" dirty="0">
                <a:cs typeface="Arial"/>
              </a:rPr>
              <a:t>MODELLING </a:t>
            </a:r>
          </a:p>
          <a:p>
            <a:pPr marL="344170" indent="-344170"/>
            <a:r>
              <a:rPr lang="en-US" dirty="0">
                <a:cs typeface="Arial"/>
              </a:rPr>
              <a:t>RESULTS</a:t>
            </a:r>
          </a:p>
          <a:p>
            <a:pPr marL="344170" indent="-344170"/>
            <a:r>
              <a:rPr lang="en-US" dirty="0">
                <a:cs typeface="Arial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8339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1A9A-3808-FE98-39EA-E914BC1D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PROBLEM STATEMENT       </a:t>
            </a:r>
            <a:br>
              <a:rPr lang="en-US" dirty="0">
                <a:cs typeface="Arial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D6410-B65C-2967-5425-2E9C7899D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cs typeface="Arial"/>
              </a:rPr>
              <a:t>PROBLEM :</a:t>
            </a:r>
            <a:endParaRPr lang="en-US"/>
          </a:p>
          <a:p>
            <a:pPr marL="0" indent="0">
              <a:buNone/>
            </a:pPr>
            <a:r>
              <a:rPr lang="en-US" dirty="0">
                <a:cs typeface="Arial"/>
              </a:rPr>
              <a:t>     </a:t>
            </a:r>
            <a:r>
              <a:rPr lang="en-US" dirty="0">
                <a:ea typeface="+mn-lt"/>
                <a:cs typeface="+mn-lt"/>
              </a:rPr>
              <a:t>In today's digital age, ensuring the security and efficiency of computer usage is paramount for both individuals and organizations. However, there are several challenges that need to be addressed </a:t>
            </a:r>
          </a:p>
          <a:p>
            <a:pPr marL="344170" indent="-344170">
              <a:buNone/>
            </a:pPr>
            <a:r>
              <a:rPr lang="en-US" b="1">
                <a:ea typeface="+mn-lt"/>
                <a:cs typeface="+mn-lt"/>
              </a:rPr>
              <a:t>Proposed Solution:</a:t>
            </a:r>
            <a:endParaRPr lang="en-US">
              <a:cs typeface="Arial" panose="020B0604020202020204"/>
            </a:endParaRPr>
          </a:p>
          <a:p>
            <a:pPr marL="344170" indent="-344170">
              <a:buNone/>
            </a:pPr>
            <a:r>
              <a:rPr lang="en-US" dirty="0">
                <a:ea typeface="+mn-lt"/>
                <a:cs typeface="+mn-lt"/>
              </a:rPr>
              <a:t>Develop a comprehensive key logger tool that addresses the </a:t>
            </a:r>
            <a:r>
              <a:rPr lang="en-US">
                <a:ea typeface="+mn-lt"/>
                <a:cs typeface="+mn-lt"/>
              </a:rPr>
              <a:t>aforementioned challenges by providing</a:t>
            </a:r>
          </a:p>
          <a:p>
            <a:pPr marL="344170" indent="-34417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246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D88F-D53D-F4A0-5375-A047D984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PROJECT OVERVIEW         </a:t>
            </a:r>
            <a:br>
              <a:rPr lang="en-US" dirty="0">
                <a:cs typeface="Arial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B44C4-F340-1460-4B17-09E5514A4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Arial"/>
              </a:rPr>
              <a:t>OBJECTIVE: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Arial"/>
              </a:rPr>
              <a:t>      </a:t>
            </a:r>
            <a:r>
              <a:rPr lang="en-US" dirty="0">
                <a:ea typeface="+mn-lt"/>
                <a:cs typeface="+mn-lt"/>
              </a:rPr>
              <a:t>To provide employers with a non-intrusive method to monitor and analyze employee productivity.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en-US" dirty="0">
                <a:cs typeface="Arial"/>
              </a:rPr>
              <a:t>SCOPE 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Enhance overall work efficiency by identifying productivity trends and areas for improvement</a:t>
            </a:r>
            <a:endParaRPr lang="en-US" dirty="0"/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713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41DD-22B4-F062-3138-597BE139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WHO ARE THE END USERS 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719DC-ADE2-236A-E468-25F7006FA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4170" indent="-344170"/>
            <a:r>
              <a:rPr lang="en-US" b="1" dirty="0"/>
              <a:t>IT and Security Professionals:</a:t>
            </a:r>
            <a:endParaRPr lang="en-US" dirty="0">
              <a:cs typeface="Arial"/>
            </a:endParaRPr>
          </a:p>
          <a:p>
            <a:pPr marL="344170" indent="-344170"/>
            <a:r>
              <a:rPr lang="en-US" b="1">
                <a:ea typeface="+mn-lt"/>
                <a:cs typeface="+mn-lt"/>
              </a:rPr>
              <a:t>Use Case:</a:t>
            </a:r>
            <a:r>
              <a:rPr lang="en-US">
                <a:ea typeface="+mn-lt"/>
                <a:cs typeface="+mn-lt"/>
              </a:rPr>
              <a:t> Detecting and preventing unauthorized key logging activities, monitoring for suspicious behavior, and protecting sensitive information.</a:t>
            </a:r>
            <a:endParaRPr lang="en-US"/>
          </a:p>
          <a:p>
            <a:pPr marL="344170" indent="-344170"/>
            <a:r>
              <a:rPr lang="en-US" b="1">
                <a:ea typeface="+mn-lt"/>
                <a:cs typeface="+mn-lt"/>
              </a:rPr>
              <a:t>Purpose:</a:t>
            </a:r>
            <a:r>
              <a:rPr lang="en-US">
                <a:ea typeface="+mn-lt"/>
                <a:cs typeface="+mn-lt"/>
              </a:rPr>
              <a:t> Enhance cybersecurity measures, protect against data breaches, and ensure the integrity of information systems.</a:t>
            </a:r>
            <a:endParaRPr lang="en-US"/>
          </a:p>
          <a:p>
            <a:pPr marL="344170" indent="-344170"/>
            <a:r>
              <a:rPr lang="en-US" b="1" dirty="0"/>
              <a:t>Individuals:</a:t>
            </a:r>
            <a:endParaRPr lang="en-US" dirty="0">
              <a:cs typeface="Arial" panose="020B0604020202020204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Use Case:</a:t>
            </a:r>
            <a:r>
              <a:rPr lang="en-US" dirty="0">
                <a:ea typeface="+mn-lt"/>
                <a:cs typeface="+mn-lt"/>
              </a:rPr>
              <a:t> Personal productivity tracking, improving typing skills, and self-monitoring to enhance work habits.</a:t>
            </a:r>
            <a:endParaRPr lang="en-US" dirty="0"/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Purpose:</a:t>
            </a:r>
            <a:r>
              <a:rPr lang="en-US" dirty="0">
                <a:ea typeface="+mn-lt"/>
                <a:cs typeface="+mn-lt"/>
              </a:rPr>
              <a:t> Boost personal productivity and gain insights into personal usage patterns.</a:t>
            </a:r>
            <a:endParaRPr lang="en-US" dirty="0"/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740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5D68-1FA0-3EE2-C3FF-04DBFB47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     SOLUTION AND ITS          VALUE PROPORTION     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38588-D2FC-3B5D-5A62-B1D1349BC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4170" indent="-344170"/>
            <a:r>
              <a:rPr lang="en-US" b="1" dirty="0">
                <a:ea typeface="+mn-lt"/>
                <a:cs typeface="+mn-lt"/>
              </a:rPr>
              <a:t>Install Anti-Malware Software:</a:t>
            </a:r>
            <a:endParaRPr lang="en-US" dirty="0">
              <a:cs typeface="Arial" panose="020B0604020202020204"/>
            </a:endParaRPr>
          </a:p>
          <a:p>
            <a:pPr marL="344170" indent="-344170"/>
            <a:r>
              <a:rPr lang="en-US">
                <a:ea typeface="+mn-lt"/>
                <a:cs typeface="+mn-lt"/>
              </a:rPr>
              <a:t>Use reputable anti-malware and antivirus software that includes real-time protection and regular scanning to detect and remove key loggers.</a:t>
            </a:r>
            <a:endParaRPr lang="en-US"/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Enable Firewall:</a:t>
            </a:r>
            <a:endParaRPr lang="en-US" dirty="0"/>
          </a:p>
          <a:p>
            <a:pPr marL="344170" indent="-344170"/>
            <a:r>
              <a:rPr lang="en-US">
                <a:ea typeface="+mn-lt"/>
                <a:cs typeface="+mn-lt"/>
              </a:rPr>
              <a:t>Use a firewall to monitor and control incoming and outgoing network traffic, which can help block key loggers from transmitting data to attackers.</a:t>
            </a:r>
            <a:endParaRPr lang="en-US"/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Keep Software Updated:</a:t>
            </a:r>
            <a:endParaRPr lang="en-US" dirty="0"/>
          </a:p>
          <a:p>
            <a:pPr marL="344170" indent="-344170"/>
            <a:r>
              <a:rPr lang="en-US">
                <a:ea typeface="+mn-lt"/>
                <a:cs typeface="+mn-lt"/>
              </a:rPr>
              <a:t>Regularly update your operating system, browsers, and all software to patch vulnerabilities that could be exploited by key loggers.</a:t>
            </a:r>
            <a:endParaRPr lang="en-US"/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476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0092-3553-5363-29CE-52F7BFE9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SOLUTION AND ITS VALUE PROPORTIONS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CA36F-39D1-9AF4-9600-547E634D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4170" indent="-344170"/>
            <a:r>
              <a:rPr lang="en-US" b="1" dirty="0">
                <a:ea typeface="+mn-lt"/>
                <a:cs typeface="+mn-lt"/>
              </a:rPr>
              <a:t>Use Virtual Keyboards:</a:t>
            </a:r>
            <a:endParaRPr lang="en-US" dirty="0">
              <a:cs typeface="Arial" panose="020B0604020202020204"/>
            </a:endParaRPr>
          </a:p>
          <a:p>
            <a:pPr marL="795020" lvl="1" indent="-337820"/>
            <a:r>
              <a:rPr lang="en-US" dirty="0">
                <a:ea typeface="+mn-lt"/>
                <a:cs typeface="+mn-lt"/>
              </a:rPr>
              <a:t>When entering sensitive information, use on-screen virtual keyboards to avoid keystrokes being logged by hardware or software key loggers.</a:t>
            </a:r>
            <a:endParaRPr lang="en-US" dirty="0"/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Two-Factor Authentication (2FA):</a:t>
            </a:r>
            <a:endParaRPr lang="en-US" dirty="0"/>
          </a:p>
          <a:p>
            <a:pPr marL="795020" lvl="1" indent="-337820"/>
            <a:r>
              <a:rPr lang="en-US" dirty="0">
                <a:ea typeface="+mn-lt"/>
                <a:cs typeface="+mn-lt"/>
              </a:rPr>
              <a:t>Enable two-factor authentication for your accounts to add an extra layer of security. Even if a key logger captures your password, the attacker would still need the second factor to gain access.</a:t>
            </a:r>
            <a:endParaRPr lang="en-US" dirty="0"/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Encryption Tools:</a:t>
            </a:r>
            <a:endParaRPr lang="en-US" dirty="0"/>
          </a:p>
          <a:p>
            <a:pPr marL="795020" lvl="1" indent="-337820"/>
            <a:r>
              <a:rPr lang="en-US" dirty="0">
                <a:ea typeface="+mn-lt"/>
                <a:cs typeface="+mn-lt"/>
              </a:rPr>
              <a:t>Use encryption tools to encrypt your keystrokes, making it harder for key loggers to capture and decipher your input.</a:t>
            </a:r>
            <a:endParaRPr lang="en-US" dirty="0"/>
          </a:p>
          <a:p>
            <a:pPr marL="795020" lvl="1" indent="-337820"/>
            <a:r>
              <a:rPr lang="en-US" dirty="0"/>
              <a:t>User Awareness and Best Practices:</a:t>
            </a:r>
            <a:endParaRPr lang="en-US" dirty="0">
              <a:cs typeface="Arial"/>
            </a:endParaRPr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312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B6E8-0AD5-7116-4F9A-0F1BD60A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MODELLING                  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90E1F-37D4-599E-3212-D2C43174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908343"/>
            <a:ext cx="7796540" cy="4141601"/>
          </a:xfrm>
        </p:spPr>
        <p:txBody>
          <a:bodyPr>
            <a:normAutofit fontScale="85000" lnSpcReduction="20000"/>
          </a:bodyPr>
          <a:lstStyle/>
          <a:p>
            <a:pPr marL="344170" indent="-344170"/>
            <a:r>
              <a:rPr lang="en-US" dirty="0"/>
              <a:t>1. Requirements and Objectives:</a:t>
            </a:r>
            <a:endParaRPr lang="en-US" dirty="0">
              <a:cs typeface="Arial" panose="020B0604020202020204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Objectives:</a:t>
            </a:r>
            <a:endParaRPr lang="en-US" dirty="0"/>
          </a:p>
          <a:p>
            <a:pPr marL="344170" indent="-344170"/>
            <a:r>
              <a:rPr lang="en-US" dirty="0">
                <a:ea typeface="+mn-lt"/>
                <a:cs typeface="+mn-lt"/>
              </a:rPr>
              <a:t>Capture and log all keystrokes made on a keyboard.</a:t>
            </a:r>
            <a:endParaRPr lang="en-US" dirty="0"/>
          </a:p>
          <a:p>
            <a:pPr marL="344170" indent="-344170"/>
            <a:r>
              <a:rPr lang="en-US" dirty="0">
                <a:ea typeface="+mn-lt"/>
                <a:cs typeface="+mn-lt"/>
              </a:rPr>
              <a:t>Store the captured keystrokes in a secure manner.</a:t>
            </a:r>
            <a:endParaRPr lang="en-US" dirty="0"/>
          </a:p>
          <a:p>
            <a:pPr marL="344170" indent="-344170"/>
            <a:r>
              <a:rPr lang="en-US" dirty="0">
                <a:ea typeface="+mn-lt"/>
                <a:cs typeface="+mn-lt"/>
              </a:rPr>
              <a:t>Provide a mechanism to retrieve and analyze the logged data.</a:t>
            </a:r>
            <a:endParaRPr lang="en-US" dirty="0"/>
          </a:p>
          <a:p>
            <a:pPr marL="344170" indent="-344170"/>
            <a:r>
              <a:rPr lang="en-US" dirty="0"/>
              <a:t>2. Design Components:</a:t>
            </a:r>
            <a:endParaRPr lang="en-US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Components:</a:t>
            </a:r>
            <a:endParaRPr lang="en-US" dirty="0"/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Keystroke Capture </a:t>
            </a:r>
            <a:r>
              <a:rPr lang="en-US" b="1" dirty="0" err="1">
                <a:ea typeface="+mn-lt"/>
                <a:cs typeface="+mn-lt"/>
              </a:rPr>
              <a:t>Module:</a:t>
            </a:r>
            <a:r>
              <a:rPr lang="en-US" dirty="0" err="1">
                <a:ea typeface="+mn-lt"/>
                <a:cs typeface="+mn-lt"/>
              </a:rPr>
              <a:t>Hooks</a:t>
            </a:r>
            <a:r>
              <a:rPr lang="en-US" dirty="0">
                <a:ea typeface="+mn-lt"/>
                <a:cs typeface="+mn-lt"/>
              </a:rPr>
              <a:t> into the operating system’s input handling mechanism to capture keystrokes.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344170" indent="-344170"/>
            <a:endParaRPr lang="en-US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49236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Madison</vt:lpstr>
      <vt:lpstr>FINAL        PROJECT     </vt:lpstr>
      <vt:lpstr>KEY LOGGER AND SECURITY   </vt:lpstr>
      <vt:lpstr>AGENDA                          </vt:lpstr>
      <vt:lpstr>PROBLEM STATEMENT        </vt:lpstr>
      <vt:lpstr>PROJECT OVERVIEW          </vt:lpstr>
      <vt:lpstr>WHO ARE THE END USERS    </vt:lpstr>
      <vt:lpstr>     SOLUTION AND ITS          VALUE PROPORTION      </vt:lpstr>
      <vt:lpstr>SOLUTION AND ITS VALUE PROPORTIONS </vt:lpstr>
      <vt:lpstr>MODELLING                     </vt:lpstr>
      <vt:lpstr>MODELLING                    </vt:lpstr>
      <vt:lpstr>MODELLING                       </vt:lpstr>
      <vt:lpstr>                   RESULTS                         </vt:lpstr>
      <vt:lpstr>PROJECT HYPER LINK      </vt:lpstr>
      <vt:lpstr>THANK YOU                   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164</cp:revision>
  <dcterms:created xsi:type="dcterms:W3CDTF">2024-06-21T05:44:44Z</dcterms:created>
  <dcterms:modified xsi:type="dcterms:W3CDTF">2024-06-21T06:37:18Z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