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3537691" y="827420"/>
            <a:ext cx="1802098" cy="274559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619672" y="836712"/>
            <a:ext cx="1368152" cy="11428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83568" y="2708920"/>
            <a:ext cx="1152128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Libelium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sensor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35696" y="1124744"/>
            <a:ext cx="936104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MQTT</a:t>
            </a:r>
          </a:p>
          <a:p>
            <a:pPr algn="ctr"/>
            <a:r>
              <a:rPr lang="en-US" altLang="ja-JP" dirty="0" smtClean="0"/>
              <a:t>broker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1619672" y="1844824"/>
            <a:ext cx="435497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2555776" y="1844824"/>
            <a:ext cx="1440160" cy="8280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24135" y="19888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publish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3825471" y="2672916"/>
            <a:ext cx="93610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fluentd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3826434" y="1124744"/>
            <a:ext cx="936104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Elastic</a:t>
            </a:r>
            <a:br>
              <a:rPr kumimoji="1" lang="en-US" altLang="ja-JP" dirty="0" smtClean="0"/>
            </a:br>
            <a:r>
              <a:rPr kumimoji="1" lang="en-US" altLang="ja-JP" dirty="0" smtClean="0"/>
              <a:t>Search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207294" y="1952836"/>
            <a:ext cx="0" cy="3960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273083" y="2123564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subscribe</a:t>
            </a:r>
            <a:endParaRPr kumimoji="1" lang="ja-JP" altLang="en-US" dirty="0"/>
          </a:p>
        </p:txBody>
      </p:sp>
      <p:sp>
        <p:nvSpPr>
          <p:cNvPr id="23" name="角丸四角形吹き出し 22"/>
          <p:cNvSpPr/>
          <p:nvPr/>
        </p:nvSpPr>
        <p:spPr>
          <a:xfrm>
            <a:off x="2291154" y="2780928"/>
            <a:ext cx="1200726" cy="576064"/>
          </a:xfrm>
          <a:prstGeom prst="wedgeRoundRectCallout">
            <a:avLst>
              <a:gd name="adj1" fmla="val 42473"/>
              <a:gd name="adj2" fmla="val -11283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err="1" smtClean="0"/>
              <a:t>mqtt-io</a:t>
            </a:r>
            <a:endParaRPr kumimoji="1" lang="ja-JP" altLang="en-US" sz="1400" dirty="0"/>
          </a:p>
        </p:txBody>
      </p:sp>
      <p:sp>
        <p:nvSpPr>
          <p:cNvPr id="24" name="角丸四角形吹き出し 23"/>
          <p:cNvSpPr/>
          <p:nvPr/>
        </p:nvSpPr>
        <p:spPr>
          <a:xfrm>
            <a:off x="4811434" y="1844824"/>
            <a:ext cx="1200726" cy="576064"/>
          </a:xfrm>
          <a:prstGeom prst="wedgeRoundRectCallout">
            <a:avLst>
              <a:gd name="adj1" fmla="val -75858"/>
              <a:gd name="adj2" fmla="val 4833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err="1" smtClean="0"/>
              <a:t>elasticsearch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67944" y="2348880"/>
            <a:ext cx="103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http </a:t>
            </a:r>
            <a:r>
              <a:rPr kumimoji="1" lang="en-US" altLang="ja-JP" dirty="0" smtClean="0"/>
              <a:t>post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43608" y="476672"/>
            <a:ext cx="25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Scalable Pub/Sub service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78810" y="827420"/>
            <a:ext cx="12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broker host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37691" y="827420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data storage host</a:t>
            </a:r>
            <a:endParaRPr kumimoji="1" lang="ja-JP" altLang="en-US" dirty="0"/>
          </a:p>
        </p:txBody>
      </p:sp>
      <p:sp>
        <p:nvSpPr>
          <p:cNvPr id="38" name="角丸四角形吹き出し 37"/>
          <p:cNvSpPr/>
          <p:nvPr/>
        </p:nvSpPr>
        <p:spPr>
          <a:xfrm>
            <a:off x="4932040" y="2750234"/>
            <a:ext cx="1200726" cy="576064"/>
          </a:xfrm>
          <a:prstGeom prst="wedgeRoundRectCallout">
            <a:avLst>
              <a:gd name="adj1" fmla="val -116865"/>
              <a:gd name="adj2" fmla="val -5422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smtClean="0"/>
              <a:t>xml-parser</a:t>
            </a:r>
            <a:endParaRPr kumimoji="1" lang="ja-JP" altLang="en-US" sz="1400" dirty="0"/>
          </a:p>
        </p:txBody>
      </p:sp>
      <p:sp>
        <p:nvSpPr>
          <p:cNvPr id="2" name="角丸四角形 1"/>
          <p:cNvSpPr/>
          <p:nvPr/>
        </p:nvSpPr>
        <p:spPr>
          <a:xfrm>
            <a:off x="5155947" y="3302986"/>
            <a:ext cx="1288261" cy="540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Convert from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XML to JSON</a:t>
            </a:r>
            <a:endParaRPr kumimoji="1" lang="ja-JP" altLang="en-US" sz="1400" dirty="0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1547664" y="1979548"/>
            <a:ext cx="295014" cy="5853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067052" y="1979548"/>
            <a:ext cx="640852" cy="3786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170462" y="222378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03848" y="17728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139952" y="20608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4067944" y="1844824"/>
            <a:ext cx="963" cy="8280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3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640551" y="764704"/>
            <a:ext cx="1368152" cy="11428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59632" y="764704"/>
            <a:ext cx="1371601" cy="1224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856575" y="1052736"/>
            <a:ext cx="936104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MQTT</a:t>
            </a:r>
          </a:p>
          <a:p>
            <a:pPr algn="ctr"/>
            <a:r>
              <a:rPr lang="en-US" altLang="ja-JP" dirty="0" smtClean="0"/>
              <a:t>broker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413485" y="1412776"/>
            <a:ext cx="14430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732144" y="9087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publish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64487" y="404664"/>
            <a:ext cx="25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Scalable Pub/Sub service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99689" y="755412"/>
            <a:ext cx="12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broker host</a:t>
            </a:r>
            <a:endParaRPr kumimoji="1" lang="ja-JP" altLang="en-US" dirty="0"/>
          </a:p>
        </p:txBody>
      </p:sp>
      <p:sp>
        <p:nvSpPr>
          <p:cNvPr id="19" name="角丸四角形吹き出し 18"/>
          <p:cNvSpPr/>
          <p:nvPr/>
        </p:nvSpPr>
        <p:spPr>
          <a:xfrm>
            <a:off x="2534667" y="1844824"/>
            <a:ext cx="1200726" cy="576064"/>
          </a:xfrm>
          <a:prstGeom prst="wedgeRoundRectCallout">
            <a:avLst>
              <a:gd name="adj1" fmla="val -17279"/>
              <a:gd name="adj2" fmla="val -11528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err="1" smtClean="0"/>
              <a:t>mqtt-io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75618" y="764704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Sensor host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1477381" y="1094050"/>
            <a:ext cx="93610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fluentd</a:t>
            </a:r>
            <a:endParaRPr kumimoji="1" lang="ja-JP" altLang="en-US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755576" y="1916832"/>
            <a:ext cx="1270566" cy="360040"/>
          </a:xfrm>
          <a:prstGeom prst="wedgeRoundRectCallout">
            <a:avLst>
              <a:gd name="adj1" fmla="val 23307"/>
              <a:gd name="adj2" fmla="val -11283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/>
              <a:t>tail-input-plugin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633238" y="1268760"/>
            <a:ext cx="10746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3537691" y="1408130"/>
            <a:ext cx="1802098" cy="216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19672" y="836712"/>
            <a:ext cx="1368152" cy="11428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3568" y="2708920"/>
            <a:ext cx="1152128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Libelium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sensor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619672" y="1844824"/>
            <a:ext cx="435497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2555776" y="1844824"/>
            <a:ext cx="1440160" cy="8280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27584" y="2060848"/>
            <a:ext cx="867545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ja-JP" dirty="0" smtClean="0"/>
              <a:t>p</a:t>
            </a:r>
            <a:r>
              <a:rPr kumimoji="1" lang="en-US" altLang="ja-JP" dirty="0" smtClean="0"/>
              <a:t>ublish</a:t>
            </a:r>
            <a:endParaRPr lang="en-US" altLang="ja-JP" dirty="0"/>
          </a:p>
          <a:p>
            <a:pPr>
              <a:lnSpc>
                <a:spcPts val="1600"/>
              </a:lnSpc>
            </a:pPr>
            <a:r>
              <a:rPr lang="en-US" altLang="ja-JP" dirty="0"/>
              <a:t> </a:t>
            </a:r>
            <a:r>
              <a:rPr lang="en-US" altLang="ja-JP" dirty="0" smtClean="0"/>
              <a:t>     (1)</a:t>
            </a:r>
            <a:endParaRPr kumimoji="1" lang="en-US" altLang="ja-JP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3825471" y="2672916"/>
            <a:ext cx="93610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fluentd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2724091" y="1817302"/>
            <a:ext cx="1483203" cy="8556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195736" y="2132856"/>
            <a:ext cx="1074781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kumimoji="1" lang="en-US" altLang="ja-JP" dirty="0" smtClean="0"/>
              <a:t>     (2)</a:t>
            </a:r>
          </a:p>
          <a:p>
            <a:pPr>
              <a:lnSpc>
                <a:spcPts val="1600"/>
              </a:lnSpc>
            </a:pPr>
            <a:r>
              <a:rPr kumimoji="1" lang="en-US" altLang="ja-JP" dirty="0" smtClean="0"/>
              <a:t>subscribe</a:t>
            </a:r>
            <a:endParaRPr kumimoji="1" lang="ja-JP" altLang="en-US" dirty="0"/>
          </a:p>
        </p:txBody>
      </p:sp>
      <p:sp>
        <p:nvSpPr>
          <p:cNvPr id="24" name="角丸四角形吹き出し 23"/>
          <p:cNvSpPr/>
          <p:nvPr/>
        </p:nvSpPr>
        <p:spPr>
          <a:xfrm>
            <a:off x="2123728" y="2852936"/>
            <a:ext cx="1200726" cy="576064"/>
          </a:xfrm>
          <a:prstGeom prst="wedgeRoundRectCallout">
            <a:avLst>
              <a:gd name="adj1" fmla="val 42473"/>
              <a:gd name="adj2" fmla="val -10307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err="1" smtClean="0"/>
              <a:t>mqtt-io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88431" y="1908568"/>
            <a:ext cx="867545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ja-JP" dirty="0"/>
              <a:t>p</a:t>
            </a:r>
            <a:r>
              <a:rPr kumimoji="1" lang="en-US" altLang="ja-JP" dirty="0" smtClean="0"/>
              <a:t>ublish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    (3)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3608" y="476672"/>
            <a:ext cx="25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Scalable Pub/Sub service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78810" y="827420"/>
            <a:ext cx="12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broker host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37691" y="1476520"/>
            <a:ext cx="1668149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 smtClean="0"/>
              <a:t>data conversion</a:t>
            </a:r>
            <a:br>
              <a:rPr lang="en-US" altLang="ja-JP" dirty="0" smtClean="0"/>
            </a:br>
            <a:r>
              <a:rPr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30" name="角丸四角形吹き出し 29"/>
          <p:cNvSpPr/>
          <p:nvPr/>
        </p:nvSpPr>
        <p:spPr>
          <a:xfrm>
            <a:off x="4932040" y="2750234"/>
            <a:ext cx="1200726" cy="576064"/>
          </a:xfrm>
          <a:prstGeom prst="wedgeRoundRectCallout">
            <a:avLst>
              <a:gd name="adj1" fmla="val -116865"/>
              <a:gd name="adj2" fmla="val -5422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smtClean="0"/>
              <a:t>xml-parser</a:t>
            </a:r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5155947" y="3302986"/>
            <a:ext cx="1288261" cy="540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Convert from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XML to JSON</a:t>
            </a:r>
            <a:endParaRPr kumimoji="1" lang="ja-JP" altLang="en-US" sz="1400" dirty="0"/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1547664" y="1979548"/>
            <a:ext cx="295014" cy="5853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789397" y="2112674"/>
            <a:ext cx="630475" cy="3802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3347864" y="2052531"/>
            <a:ext cx="763372" cy="4403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1835696" y="1124744"/>
            <a:ext cx="936104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MQTT</a:t>
            </a:r>
          </a:p>
          <a:p>
            <a:pPr algn="ctr"/>
            <a:r>
              <a:rPr lang="en-US" altLang="ja-JP" dirty="0" smtClean="0"/>
              <a:t>broker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2771803" y="1196753"/>
            <a:ext cx="276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3716471" y="1053618"/>
            <a:ext cx="121556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769221" y="548680"/>
            <a:ext cx="10908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kumimoji="1" lang="en-US" altLang="ja-JP" dirty="0" smtClean="0"/>
              <a:t>subscribe</a:t>
            </a:r>
          </a:p>
          <a:p>
            <a:pPr>
              <a:lnSpc>
                <a:spcPts val="1600"/>
              </a:lnSpc>
            </a:pPr>
            <a:r>
              <a:rPr lang="en-US" altLang="ja-JP" dirty="0" smtClean="0"/>
              <a:t>      (4)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5543159" y="827421"/>
            <a:ext cx="1549121" cy="10174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549254" y="868584"/>
            <a:ext cx="1588255" cy="307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kumimoji="1" lang="en-US" altLang="ja-JP" dirty="0" smtClean="0"/>
              <a:t>data processor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771258" y="1160748"/>
            <a:ext cx="1104998" cy="540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Processing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JSON data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686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80</Words>
  <Application>Microsoft Office PowerPoint</Application>
  <PresentationFormat>画面に合わせる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akiyama</dc:creator>
  <cp:lastModifiedBy>Windows ユーザー</cp:lastModifiedBy>
  <cp:revision>30</cp:revision>
  <dcterms:created xsi:type="dcterms:W3CDTF">2015-11-08T07:47:12Z</dcterms:created>
  <dcterms:modified xsi:type="dcterms:W3CDTF">2015-11-25T23:02:43Z</dcterms:modified>
</cp:coreProperties>
</file>