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C2927-3721-0B33-1E03-2FED8D3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5C8E9F-0EFB-9D67-81D5-23D5E669D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E7390-0E88-F1D9-7472-E7704918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5C1E3-3EFA-8A8C-D171-88671A92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321CF-F3EB-D8B2-F5FC-73BC4DB4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48D82-0090-65EB-4103-B9F39D3B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451E1C-59DA-17EF-ABC5-BEAE6755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CBA1B-16C5-80E4-122C-A03CCD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A6CE1-5FA3-A9F2-E5C6-5B9B2777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72B0A-D743-1443-23EA-7D79610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8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30E917-8CFF-1158-EE08-A4BF43F0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EA5A-B73C-BAF2-3994-B857F55D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3B02-543D-17BD-FE3D-0E37F172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A31999-9124-D92A-8073-CBFC300C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A03BD-38C0-BD7D-93CC-73F0AEA5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8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F93BF-A854-C547-2F07-F170260C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36CFE-0479-1F73-8BD5-D415A5DC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35F6A-4E33-2C8F-5F88-B43435D8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F0CA6-F19D-AFF0-9078-98E9D1E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E48A4-CFE4-DD62-50DF-D0A4D204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5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336AC-385B-D131-6007-7C896A28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44BB4-A026-2718-F2C1-0AA54521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97776-FAEF-B7B7-D56E-506ECDFC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0AE68-51FC-1BEC-7778-E8CE0763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95697-4D01-0153-D398-A42128E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3BBF5-A70B-0E8D-C93B-A23827D1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BC209-F64C-7843-88F7-58507E09E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13753A-5314-0920-70DB-752629DD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6A04FC-D708-8ADC-B3A9-78B82DA2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1DDCB3-C736-1F98-12C6-1A9AEE97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091C7-3EB5-26B8-F0C5-7264A064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7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A0886-C465-7C63-675F-7A53DEDF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2568E-1C10-7D6D-8842-7A6F8E1A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FB226-8733-8F60-45D6-CA464F1E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FE6904-F4B2-4DFB-75EE-0179FEADE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2AAF44-47C0-7A61-FD87-D0A8C8F3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DC6602-5D55-F4EF-7CC5-F6FFD741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B6A57C-7241-44E5-F5DF-C55D89FE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ACD08E-BEBA-5A6D-C01E-517EC898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E14F1-69DE-3120-C31B-CF66A83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6523B9-75B1-AF10-9E6C-3E20CE5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33539-EBEE-DFCD-CB0B-C99942C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D215D3-D5F2-A45F-5A86-31DFC41F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25D30-E00C-A8E3-4443-9D96A0EE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8D51C2-2642-FBE8-F156-65BAA71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7DE2C-D587-7475-E0E4-5BC4FA8B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9ED5E-4962-A8FD-B717-AC8746E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62DD1-6433-D5BB-4036-D152DBE5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13DAA-8AF7-FFE0-A28E-FA2EB47E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F539B-270E-DDFE-B58D-E8151413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4CA67-9ED8-2EA1-CDEF-374A813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BD98D-0C78-5984-AFB1-B0F9216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BD6C3-B5FB-1DBB-87F2-A763001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718D4D-34D8-A8BD-A6D0-3E780F65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A9E14-3FDC-A7C3-58A5-11E8C36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2C640-C331-7195-CA38-582A6C2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9DA81-DD16-4372-EBE2-CA172757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77AA5-CCA0-CE57-825D-9A5D484D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CDA82-9488-196F-4C17-23B9D7B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994802-0ED1-E709-0642-86E0F1E1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BB99D-4400-2463-92ED-722F5D98B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CB96-15B2-FB42-96C4-FE187B0848CA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5F24CE-AC9D-348E-F299-3CB1DF69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EDA30-1B7D-58F2-86E7-0CDB6710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151B-ACAA-B94E-99AA-4A27F7AE3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40E8-A126-1794-990C-C23882673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2283"/>
          </a:xfrm>
        </p:spPr>
        <p:txBody>
          <a:bodyPr>
            <a:normAutofit fontScale="90000"/>
          </a:bodyPr>
          <a:lstStyle/>
          <a:p>
            <a:r>
              <a:rPr lang="ru-RU" dirty="0"/>
              <a:t>На новом компьютере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129D5C-51F0-68A8-64CB-2C973FD21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677" y="2004646"/>
            <a:ext cx="9144000" cy="7355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1. Необходимо запустить </a:t>
            </a:r>
            <a:r>
              <a:rPr lang="en-US" dirty="0" err="1"/>
              <a:t>install.bat</a:t>
            </a:r>
            <a:r>
              <a:rPr lang="en-US" dirty="0"/>
              <a:t> </a:t>
            </a:r>
            <a:r>
              <a:rPr lang="ru-RU" dirty="0"/>
              <a:t>и подтвердить все загрузки, которые будут далее.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E4ECA-D6DE-F70E-0512-D6A982F4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740146"/>
            <a:ext cx="5892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5E9B7-D3F1-BC95-A9F7-C7E96D72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установки или повторный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BBBC7-D2CC-8BB4-ED3F-9F4ECFCB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Открыть таблицу в браузере и скопировать  </a:t>
            </a:r>
            <a:r>
              <a:rPr lang="en-US" dirty="0"/>
              <a:t>URL-</a:t>
            </a:r>
            <a:r>
              <a:rPr lang="ru-RU" dirty="0"/>
              <a:t>адрес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11269C-AF70-5416-6BFF-336A1362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07" y="2266755"/>
            <a:ext cx="7410485" cy="43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7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1694A-433F-19EF-6297-3D839B2F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 файл и изменить содержание на ссылку таблицы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F8DCB4-11B6-4B38-0198-A5132B42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4192"/>
            <a:ext cx="5542862" cy="200961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B30E72-C2C2-B449-278F-2F99647E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98" y="4930409"/>
            <a:ext cx="7258957" cy="1562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F5292-264B-B787-CDED-92F5FACA03DB}"/>
              </a:ext>
            </a:extLst>
          </p:cNvPr>
          <p:cNvSpPr txBox="1"/>
          <p:nvPr/>
        </p:nvSpPr>
        <p:spPr>
          <a:xfrm>
            <a:off x="536514" y="2424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737F1-45B4-B865-C650-6A2FE5F2408A}"/>
              </a:ext>
            </a:extLst>
          </p:cNvPr>
          <p:cNvSpPr txBox="1"/>
          <p:nvPr/>
        </p:nvSpPr>
        <p:spPr>
          <a:xfrm>
            <a:off x="3903785" y="493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166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0449-584D-5229-2071-B3D4FC2F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Предоставить доступ для редактирования аккаунту </a:t>
            </a:r>
            <a:br>
              <a:rPr lang="ru-RU" sz="2200" dirty="0"/>
            </a:br>
            <a:r>
              <a:rPr lang="en" sz="2200" dirty="0"/>
              <a:t>service-acc-for-python-xls-pro@projectpythonforxls.iam.gserviceaccount.com</a:t>
            </a:r>
            <a:br>
              <a:rPr lang="en" dirty="0"/>
            </a:br>
            <a:endParaRPr lang="ru-RU" sz="1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78B614-64D2-0D68-A959-DCB566552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7108"/>
            <a:ext cx="5163234" cy="3036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94AFE-2F61-DD4E-EE01-108A972A067B}"/>
              </a:ext>
            </a:extLst>
          </p:cNvPr>
          <p:cNvSpPr txBox="1"/>
          <p:nvPr/>
        </p:nvSpPr>
        <p:spPr>
          <a:xfrm>
            <a:off x="536514" y="1477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9A9DBC-B033-24C9-F128-6504600A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9" y="3251477"/>
            <a:ext cx="4360020" cy="3300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119DF-2BA4-2C11-1F38-374D7FA24BBF}"/>
              </a:ext>
            </a:extLst>
          </p:cNvPr>
          <p:cNvSpPr txBox="1"/>
          <p:nvPr/>
        </p:nvSpPr>
        <p:spPr>
          <a:xfrm>
            <a:off x="698695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02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9343C-E4ED-26E0-0818-499F259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должен быть отображен в таком виде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9EB6E4-D161-7E2E-E138-A594F5306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754" y="1825625"/>
            <a:ext cx="4258492" cy="4351338"/>
          </a:xfrm>
        </p:spPr>
      </p:pic>
    </p:spTree>
    <p:extLst>
      <p:ext uri="{BB962C8B-B14F-4D97-AF65-F5344CB8AC3E}">
        <p14:creationId xmlns:p14="http://schemas.microsoft.com/office/powerpoint/2010/main" val="38819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8D0DB-8DA2-6A81-177D-918D090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Запустить файл </a:t>
            </a:r>
            <a:r>
              <a:rPr lang="en-US" dirty="0" err="1"/>
              <a:t>run.bat</a:t>
            </a:r>
            <a:r>
              <a:rPr lang="en-US" dirty="0"/>
              <a:t> </a:t>
            </a:r>
            <a:r>
              <a:rPr lang="ru-RU" dirty="0"/>
              <a:t>и ждать выполнения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602A7A-943D-EB86-0EF5-B6A7EC731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075" y="2343576"/>
            <a:ext cx="6674339" cy="3063631"/>
          </a:xfrm>
        </p:spPr>
      </p:pic>
    </p:spTree>
    <p:extLst>
      <p:ext uri="{BB962C8B-B14F-4D97-AF65-F5344CB8AC3E}">
        <p14:creationId xmlns:p14="http://schemas.microsoft.com/office/powerpoint/2010/main" val="160651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</Words>
  <Application>Microsoft Macintosh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На новом компьютере</vt:lpstr>
      <vt:lpstr>После установки или повторный запуск</vt:lpstr>
      <vt:lpstr>Открыть файл и изменить содержание на ссылку таблицы</vt:lpstr>
      <vt:lpstr>Предоставить доступ для редактирования аккаунту  service-acc-for-python-xls-pro@projectpythonforxls.iam.gserviceaccount.com </vt:lpstr>
      <vt:lpstr>Доступ должен быть отображен в таком виде</vt:lpstr>
      <vt:lpstr>Запустить файл run.bat и ждать выполнения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новом компьютере</dc:title>
  <dc:creator>Microsoft Office User</dc:creator>
  <cp:lastModifiedBy>Microsoft Office User</cp:lastModifiedBy>
  <cp:revision>1</cp:revision>
  <dcterms:created xsi:type="dcterms:W3CDTF">2022-08-07T12:13:49Z</dcterms:created>
  <dcterms:modified xsi:type="dcterms:W3CDTF">2022-08-07T13:13:27Z</dcterms:modified>
</cp:coreProperties>
</file>