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0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815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Food and Drink Menu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Study Group #3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68251"/>
            <a:ext cx="8520600" cy="47402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API Food and Drink Menu: </a:t>
            </a:r>
            <a:r>
              <a:rPr lang="en" sz="1000" dirty="0"/>
              <a:t>Presented by: </a:t>
            </a:r>
            <a:br>
              <a:rPr lang="en" sz="2400" dirty="0"/>
            </a:br>
            <a:br>
              <a:rPr lang="en" sz="2400" dirty="0"/>
            </a:br>
            <a:r>
              <a:rPr lang="en" sz="2400" dirty="0"/>
              <a:t>We created the Food and Drink Menu so the user can select a food type or a drink type and our menu will display recipes.</a:t>
            </a:r>
            <a:br>
              <a:rPr lang="en" sz="2400" dirty="0"/>
            </a:br>
            <a:br>
              <a:rPr lang="en" sz="2400" dirty="0"/>
            </a:br>
            <a:r>
              <a:rPr lang="en" sz="2400" dirty="0"/>
              <a:t>Animation was integrated into the HTML and JavaScript to add interest and make it a little more fun for the user.</a:t>
            </a:r>
            <a:br>
              <a:rPr lang="en" sz="2400" dirty="0"/>
            </a:b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Concept </a:t>
            </a:r>
            <a:r>
              <a:rPr lang="en" sz="1000" dirty="0"/>
              <a:t>Presented by: </a:t>
            </a:r>
            <a:endParaRPr sz="1000"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selected the ?????????  API because of the variety of choices and the way the data was organized.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all like to eat and drink and we hope this project will give the user fun choices.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175566"/>
            <a:ext cx="8520600" cy="47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Process; </a:t>
            </a:r>
            <a:r>
              <a:rPr lang="en" sz="1000" dirty="0"/>
              <a:t>Presented by:  </a:t>
            </a:r>
            <a:endParaRPr sz="1000"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768096"/>
            <a:ext cx="8520600" cy="3800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animation focused around ??????????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used a simple Fetch call to access the API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Our group is Edna, Dak, Roman, Katherine and Chris. 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Edna and Roman headed up the Javascript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Katherine came up with the Menu Animation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Dak and Chris worked on the HTML and support Challenges.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had several challenges;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Selecting a name was a huge hurdle.  Ultimately, we kept it simple.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Getting the data to display on a single page and scroll to the next page.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GitHub challenged us every step of the way.</a:t>
            </a: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pulled it all togetherin the end.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presented by: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Directions for Future Development;</a:t>
            </a:r>
            <a:r>
              <a:rPr lang="en" sz="2800" dirty="0"/>
              <a:t> </a:t>
            </a:r>
            <a:r>
              <a:rPr lang="en" sz="1000" dirty="0"/>
              <a:t>Presented by: </a:t>
            </a:r>
            <a:endParaRPr sz="1000"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We wanted the project to do much more.  Future features include;</a:t>
            </a:r>
          </a:p>
          <a:p>
            <a:pPr marL="342900">
              <a:spcAft>
                <a:spcPts val="1600"/>
              </a:spcAft>
            </a:pPr>
            <a:r>
              <a:rPr lang="en-US" dirty="0"/>
              <a:t>Paring food with drinks</a:t>
            </a:r>
          </a:p>
          <a:p>
            <a:pPr marL="342900">
              <a:spcAft>
                <a:spcPts val="1600"/>
              </a:spcAft>
            </a:pPr>
            <a:r>
              <a:rPr lang="en-US" dirty="0"/>
              <a:t>Searching for a menu item containing a specific ingredient.</a:t>
            </a:r>
          </a:p>
          <a:p>
            <a:pPr marL="342900">
              <a:spcAft>
                <a:spcPts val="1600"/>
              </a:spcAft>
            </a:pPr>
            <a:r>
              <a:rPr lang="en-US" dirty="0"/>
              <a:t>Searching for a menu item by food group.  </a:t>
            </a:r>
            <a:r>
              <a:rPr lang="en-US" dirty="0" err="1"/>
              <a:t>ie</a:t>
            </a:r>
            <a:r>
              <a:rPr lang="en-US" dirty="0"/>
              <a:t>… Beef, Turkey, Rum Vodka or all of the above.</a:t>
            </a:r>
          </a:p>
          <a:p>
            <a:pPr marL="342900">
              <a:spcAft>
                <a:spcPts val="1600"/>
              </a:spcAft>
            </a:pPr>
            <a:r>
              <a:rPr lang="en-US" dirty="0"/>
              <a:t>Adding more animated pages or features to the menu.</a:t>
            </a:r>
          </a:p>
          <a:p>
            <a:pPr marL="285750" indent="-285750">
              <a:spcAft>
                <a:spcPts val="1600"/>
              </a:spcAft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Deployed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GitHub repo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301</Words>
  <Application>Microsoft Office PowerPoint</Application>
  <PresentationFormat>On-screen Show (16:9)</PresentationFormat>
  <Paragraphs>28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Food and Drink Menu</vt:lpstr>
      <vt:lpstr>API Food and Drink Menu: Presented by:   We created the Food and Drink Menu so the user can select a food type or a drink type and our menu will display recipes.  Animation was integrated into the HTML and JavaScript to add interest and make it a little more fun for the user. </vt:lpstr>
      <vt:lpstr>Our Concept Presented by: </vt:lpstr>
      <vt:lpstr>Our Process; Presented by:  </vt:lpstr>
      <vt:lpstr>Demo presented by: </vt:lpstr>
      <vt:lpstr>Directions for Future Development; Presented by: 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Menu</dc:title>
  <cp:lastModifiedBy>Chris Holtz</cp:lastModifiedBy>
  <cp:revision>5</cp:revision>
  <dcterms:modified xsi:type="dcterms:W3CDTF">2022-08-31T23:56:17Z</dcterms:modified>
</cp:coreProperties>
</file>