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learbusinessinsight.github.io/food-and-drink-menu/"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clearbusinessinsight/food-and-drink-menu/settings/p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815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Food and Drink Menu</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Study Group #3</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8251"/>
            <a:ext cx="8520600" cy="47402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API Food and Drink Menu: </a:t>
            </a:r>
            <a:r>
              <a:rPr lang="en" sz="1000" dirty="0"/>
              <a:t>Presented by: Chris</a:t>
            </a:r>
            <a:br>
              <a:rPr lang="en" sz="2400" dirty="0"/>
            </a:br>
            <a:br>
              <a:rPr lang="en" sz="2400" dirty="0"/>
            </a:br>
            <a:r>
              <a:rPr lang="en" sz="2400" dirty="0"/>
              <a:t>We created the Food and Drink Menu so the user can select a food type or a drink type and our menu will display recipes.</a:t>
            </a:r>
            <a:br>
              <a:rPr lang="en" sz="2400" dirty="0"/>
            </a:br>
            <a:br>
              <a:rPr lang="en" sz="2400" dirty="0"/>
            </a:br>
            <a:r>
              <a:rPr lang="en" sz="2400" dirty="0"/>
              <a:t>We used forward and back buttons to scroll through the records in the Array.</a:t>
            </a:r>
            <a:br>
              <a:rPr lang="en" sz="2400" dirty="0"/>
            </a:br>
            <a:br>
              <a:rPr lang="en" sz="2400" dirty="0"/>
            </a:br>
            <a:r>
              <a:rPr lang="en" sz="2400" dirty="0"/>
              <a:t>Animation was integrated into the HTML and JavaScript to add interest and make it a little more fun for the user.</a:t>
            </a:r>
            <a:br>
              <a:rPr lang="en" sz="2400" dirty="0"/>
            </a:b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Concept </a:t>
            </a:r>
            <a:r>
              <a:rPr lang="en" sz="1000" dirty="0"/>
              <a:t>Presented by: Edna</a:t>
            </a:r>
            <a:endParaRPr sz="1000"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We selected the themealdb API and thecocktaildb API because of the variety of choices and the way the data was organized.</a:t>
            </a:r>
            <a:endParaRPr dirty="0"/>
          </a:p>
          <a:p>
            <a:pPr marL="457200" lvl="0" indent="-342900" algn="l" rtl="0">
              <a:spcBef>
                <a:spcPts val="0"/>
              </a:spcBef>
              <a:spcAft>
                <a:spcPts val="0"/>
              </a:spcAft>
              <a:buSzPts val="1800"/>
              <a:buChar char="●"/>
            </a:pPr>
            <a:r>
              <a:rPr lang="en" dirty="0"/>
              <a:t>We all like to eat and drink and we hope this project will give the user fun choices.</a:t>
            </a:r>
            <a:endParaRPr dirty="0"/>
          </a:p>
          <a:p>
            <a:pPr marL="457200" lvl="0" indent="-342900" algn="l" rtl="0">
              <a:spcBef>
                <a:spcPts val="0"/>
              </a:spcBef>
              <a:spcAft>
                <a:spcPts val="0"/>
              </a:spcAft>
              <a:buSzPts val="1800"/>
              <a:buChar char="●"/>
            </a:pP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75566"/>
            <a:ext cx="8520600" cy="475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Process; </a:t>
            </a:r>
            <a:r>
              <a:rPr lang="en" sz="1000" dirty="0"/>
              <a:t>Presented by:  Katherine</a:t>
            </a:r>
            <a:endParaRPr sz="1000" dirty="0"/>
          </a:p>
        </p:txBody>
      </p:sp>
      <p:sp>
        <p:nvSpPr>
          <p:cNvPr id="72" name="Google Shape;72;p16"/>
          <p:cNvSpPr txBox="1">
            <a:spLocks noGrp="1"/>
          </p:cNvSpPr>
          <p:nvPr>
            <p:ph type="body" idx="1"/>
          </p:nvPr>
        </p:nvSpPr>
        <p:spPr>
          <a:xfrm>
            <a:off x="311700" y="768096"/>
            <a:ext cx="8520600" cy="380077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animation focused around advanced CSS.</a:t>
            </a:r>
          </a:p>
          <a:p>
            <a:pPr marL="457200" lvl="0" indent="-342900" algn="l" rtl="0">
              <a:spcBef>
                <a:spcPts val="0"/>
              </a:spcBef>
              <a:spcAft>
                <a:spcPts val="0"/>
              </a:spcAft>
              <a:buSzPts val="1800"/>
              <a:buChar char="●"/>
            </a:pPr>
            <a:r>
              <a:rPr lang="en" dirty="0"/>
              <a:t>We used a simple Fetch call to access the API data.</a:t>
            </a:r>
            <a:endParaRPr dirty="0"/>
          </a:p>
          <a:p>
            <a:pPr marL="457200" lvl="0" indent="-342900" algn="l" rtl="0">
              <a:spcBef>
                <a:spcPts val="0"/>
              </a:spcBef>
              <a:spcAft>
                <a:spcPts val="0"/>
              </a:spcAft>
              <a:buSzPts val="1800"/>
              <a:buChar char="●"/>
            </a:pPr>
            <a:r>
              <a:rPr lang="en" dirty="0"/>
              <a:t>Our group is Edna, Dak, Roman, Katherine and Chris.  </a:t>
            </a:r>
          </a:p>
          <a:p>
            <a:pPr lvl="1" indent="-342900">
              <a:spcBef>
                <a:spcPts val="0"/>
              </a:spcBef>
              <a:buSzPts val="1800"/>
              <a:buChar char="●"/>
            </a:pPr>
            <a:r>
              <a:rPr lang="en" dirty="0"/>
              <a:t>Edna and Roman headed up the Javascript</a:t>
            </a:r>
          </a:p>
          <a:p>
            <a:pPr lvl="1" indent="-342900">
              <a:spcBef>
                <a:spcPts val="0"/>
              </a:spcBef>
              <a:buSzPts val="1800"/>
              <a:buChar char="●"/>
            </a:pPr>
            <a:r>
              <a:rPr lang="en" dirty="0"/>
              <a:t>Katherine came up with the Menu Animation</a:t>
            </a:r>
          </a:p>
          <a:p>
            <a:pPr lvl="1" indent="-342900">
              <a:spcBef>
                <a:spcPts val="0"/>
              </a:spcBef>
              <a:buSzPts val="1800"/>
              <a:buChar char="●"/>
            </a:pPr>
            <a:r>
              <a:rPr lang="en" dirty="0"/>
              <a:t>Dak and Chris worked on the HTML and support Challenges.</a:t>
            </a:r>
          </a:p>
          <a:p>
            <a:pPr marL="457200" lvl="0" indent="-342900" algn="l" rtl="0">
              <a:spcBef>
                <a:spcPts val="0"/>
              </a:spcBef>
              <a:spcAft>
                <a:spcPts val="0"/>
              </a:spcAft>
              <a:buSzPts val="1800"/>
              <a:buChar char="●"/>
            </a:pPr>
            <a:r>
              <a:rPr lang="en" dirty="0"/>
              <a:t>We had several challenges;</a:t>
            </a:r>
          </a:p>
          <a:p>
            <a:pPr lvl="1" indent="-342900">
              <a:spcBef>
                <a:spcPts val="0"/>
              </a:spcBef>
              <a:buSzPts val="1800"/>
              <a:buChar char="●"/>
            </a:pPr>
            <a:r>
              <a:rPr lang="en-US" dirty="0"/>
              <a:t>Selecting a name was a huge hurdle.  Ultimately, we kept it simple.</a:t>
            </a:r>
          </a:p>
          <a:p>
            <a:pPr lvl="1" indent="-342900">
              <a:spcBef>
                <a:spcPts val="0"/>
              </a:spcBef>
              <a:buSzPts val="1800"/>
              <a:buChar char="●"/>
            </a:pPr>
            <a:r>
              <a:rPr lang="en-US" dirty="0"/>
              <a:t>Getting the data to display on a single page and scroll to the next page.</a:t>
            </a:r>
          </a:p>
          <a:p>
            <a:pPr lvl="1" indent="-342900">
              <a:spcBef>
                <a:spcPts val="0"/>
              </a:spcBef>
              <a:buSzPts val="1800"/>
              <a:buChar char="●"/>
            </a:pPr>
            <a:r>
              <a:rPr lang="en-US" dirty="0"/>
              <a:t>GitHub challenged us every step of the way.</a:t>
            </a:r>
            <a:endParaRPr lang="en" dirty="0"/>
          </a:p>
          <a:p>
            <a:pPr marL="457200" lvl="0" indent="-342900" algn="l" rtl="0">
              <a:spcBef>
                <a:spcPts val="0"/>
              </a:spcBef>
              <a:spcAft>
                <a:spcPts val="0"/>
              </a:spcAft>
              <a:buSzPts val="1800"/>
              <a:buChar char="●"/>
            </a:pPr>
            <a:r>
              <a:rPr lang="en" dirty="0"/>
              <a:t>We pulled it all together in the 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presented by: </a:t>
            </a:r>
            <a:r>
              <a:rPr lang="en" sz="1000" dirty="0"/>
              <a:t>Roman </a:t>
            </a:r>
            <a:endParaRPr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r>
              <a:rPr lang="en" sz="2800" dirty="0"/>
              <a:t> </a:t>
            </a:r>
            <a:r>
              <a:rPr lang="en" sz="1000" dirty="0"/>
              <a:t>Presented by: DAk </a:t>
            </a:r>
            <a:endParaRPr sz="1000" dirty="0"/>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We wanted the project to do much more.  Future features include;</a:t>
            </a:r>
          </a:p>
          <a:p>
            <a:pPr marL="342900">
              <a:spcAft>
                <a:spcPts val="1600"/>
              </a:spcAft>
            </a:pPr>
            <a:r>
              <a:rPr lang="en-US" dirty="0"/>
              <a:t>Paring food with drinks</a:t>
            </a:r>
          </a:p>
          <a:p>
            <a:pPr marL="342900">
              <a:spcAft>
                <a:spcPts val="1600"/>
              </a:spcAft>
            </a:pPr>
            <a:r>
              <a:rPr lang="en-US" dirty="0"/>
              <a:t>Searching for a menu item containing a specific ingredient.</a:t>
            </a:r>
          </a:p>
          <a:p>
            <a:pPr marL="342900">
              <a:spcAft>
                <a:spcPts val="1600"/>
              </a:spcAft>
            </a:pPr>
            <a:r>
              <a:rPr lang="en-US" dirty="0"/>
              <a:t>Searching for a menu item by food group.  </a:t>
            </a:r>
            <a:r>
              <a:rPr lang="en-US" dirty="0" err="1"/>
              <a:t>ie</a:t>
            </a:r>
            <a:r>
              <a:rPr lang="en-US" dirty="0"/>
              <a:t>… Beef, Turkey, Rum Vodka or all of the above.</a:t>
            </a:r>
          </a:p>
          <a:p>
            <a:pPr marL="342900">
              <a:spcAft>
                <a:spcPts val="1600"/>
              </a:spcAft>
            </a:pPr>
            <a:r>
              <a:rPr lang="en-US" dirty="0"/>
              <a:t>Adding more animated pages or features to the menu.</a:t>
            </a:r>
          </a:p>
          <a:p>
            <a:pPr marL="285750" indent="-285750">
              <a:spcAft>
                <a:spcPts val="1600"/>
              </a:spcAft>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b="1" i="0" dirty="0">
                <a:solidFill>
                  <a:srgbClr val="24292F"/>
                </a:solidFill>
                <a:effectLst/>
                <a:latin typeface="-apple-system"/>
              </a:rPr>
              <a:t> </a:t>
            </a:r>
            <a:r>
              <a:rPr lang="en-US" b="1" i="0" u="none" strike="noStrike" dirty="0">
                <a:effectLst/>
                <a:latin typeface="-apple-system"/>
                <a:hlinkClick r:id="rId3"/>
              </a:rPr>
              <a:t>https://clearbusinessinsight.github.io/food-and-drink-menu/</a:t>
            </a:r>
            <a:endParaRPr lang="en-US" b="1" i="0" u="none" strike="noStrike" dirty="0">
              <a:effectLst/>
              <a:latin typeface="-apple-system"/>
            </a:endParaRPr>
          </a:p>
          <a:p>
            <a:pPr marL="114300" lvl="0" indent="0" algn="l" rtl="0">
              <a:spcBef>
                <a:spcPts val="0"/>
              </a:spcBef>
              <a:spcAft>
                <a:spcPts val="0"/>
              </a:spcAft>
              <a:buSzPts val="1800"/>
              <a:buNone/>
            </a:pPr>
            <a:endParaRPr lang="en-US" b="1" i="0" u="none" strike="noStrike" dirty="0">
              <a:effectLst/>
              <a:latin typeface="-apple-system"/>
            </a:endParaRPr>
          </a:p>
          <a:p>
            <a:pPr marL="457200" lvl="0" indent="-342900" algn="l" rtl="0">
              <a:spcBef>
                <a:spcPts val="0"/>
              </a:spcBef>
              <a:spcAft>
                <a:spcPts val="0"/>
              </a:spcAft>
              <a:buSzPts val="1800"/>
              <a:buChar char="●"/>
            </a:pPr>
            <a:r>
              <a:rPr lang="en-US" dirty="0">
                <a:hlinkClick r:id="rId4"/>
              </a:rPr>
              <a:t>https://github.com/clearbusinessinsight/food-and-drink-menu/settings/pages</a:t>
            </a:r>
            <a:endParaRPr lang="en-US" b="1" dirty="0">
              <a:latin typeface="-apple-system"/>
            </a:endParaRPr>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352</Words>
  <Application>Microsoft Office PowerPoint</Application>
  <PresentationFormat>On-screen Show (16:9)</PresentationFormat>
  <Paragraphs>29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-apple-system</vt:lpstr>
      <vt:lpstr>Arial</vt:lpstr>
      <vt:lpstr>Simple Light</vt:lpstr>
      <vt:lpstr>Food and Drink Menu</vt:lpstr>
      <vt:lpstr>API Food and Drink Menu: Presented by: Chris  We created the Food and Drink Menu so the user can select a food type or a drink type and our menu will display recipes.  We used forward and back buttons to scroll through the records in the Array.  Animation was integrated into the HTML and JavaScript to add interest and make it a little more fun for the user. </vt:lpstr>
      <vt:lpstr>Our Concept Presented by: Edna</vt:lpstr>
      <vt:lpstr>Our Process; Presented by:  Katherine</vt:lpstr>
      <vt:lpstr>Demo presented by: Roman </vt:lpstr>
      <vt:lpstr>Directions for Future Development; Presented by: DAk </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Menu</dc:title>
  <cp:lastModifiedBy>Chris Holtz</cp:lastModifiedBy>
  <cp:revision>9</cp:revision>
  <dcterms:modified xsi:type="dcterms:W3CDTF">2022-09-01T22:01:54Z</dcterms:modified>
</cp:coreProperties>
</file>