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1 minute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into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1.5 minutes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2.5 minutes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2 minutes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127.0.0.1:500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Aviation Map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843050" y="30729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By: Richard Garmong, Matt Elliott, and Alana Cordak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Aviation Map</a:t>
            </a:r>
            <a:endParaRPr sz="2800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959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Aviation Weather Center: downloaded data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PIREP (</a:t>
            </a:r>
            <a:r>
              <a:rPr lang="en" sz="1400"/>
              <a:t>Pilot Report): actual weather conditions encountered by aircraft in flight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METAR (</a:t>
            </a:r>
            <a:r>
              <a:rPr lang="en" sz="1400">
                <a:solidFill>
                  <a:srgbClr val="FFFFFF"/>
                </a:solidFill>
              </a:rPr>
              <a:t>Meteorological Terminal Aviation Routine Weather Report):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/>
              <a:t>reported weather info (i.e. temp, dewpoint, wind speed/direction, visibility, etc.)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AIRMET (Airmen’s Meteorological Information): description of weather along an air route, may affect aircraft safety; covers less severe wx than SIGMET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SIGMET (Signif. Meteorological Information): wx advisories that contain info  concerning safety of all aircraft, even the big boys. (Outlook vs active; convective vs non-convective)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+ interact with map background (Leaflet: open source JavaScript library  to help build web mapping applications) // map base and plot data 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364" y="316812"/>
            <a:ext cx="5453275" cy="45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68325" y="1912850"/>
            <a:ext cx="103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do we care?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Code Behind the Map</a:t>
            </a:r>
            <a:endParaRPr sz="2800"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did/code 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 code uses / applications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Flask (Python package): data server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Leaflet: map background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JavaScript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HTML: </a:t>
            </a:r>
            <a:r>
              <a:rPr lang="en"/>
              <a:t>Hypertext</a:t>
            </a:r>
            <a:r>
              <a:rPr lang="en"/>
              <a:t> </a:t>
            </a:r>
            <a:r>
              <a:rPr lang="en"/>
              <a:t>Markup</a:t>
            </a:r>
            <a:r>
              <a:rPr lang="en"/>
              <a:t> Language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CSS: Cascading Style Sheets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AJAX:Asynchronous JavaScript And XML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Results (Visuals)</a:t>
            </a:r>
            <a:endParaRPr sz="2800"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http://127.0.0.1:5000/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Questions?</a:t>
            </a:r>
            <a:endParaRPr sz="2800"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25" y="1307850"/>
            <a:ext cx="5579448" cy="348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